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0.xml" ContentType="application/vnd.openxmlformats-officedocument.presentationml.tags+xml"/>
  <Override PartName="/ppt/notesSlides/notesSlide7.xml" ContentType="application/vnd.openxmlformats-officedocument.presentationml.notesSlide+xml"/>
  <Override PartName="/ppt/theme/themeOverride5.xml" ContentType="application/vnd.openxmlformats-officedocument.themeOverride+xml"/>
  <Override PartName="/ppt/tags/tag11.xml" ContentType="application/vnd.openxmlformats-officedocument.presentationml.tags+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heme/themeOverride7.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12.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60" r:id="rId2"/>
    <p:sldId id="265" r:id="rId3"/>
    <p:sldId id="267" r:id="rId4"/>
    <p:sldId id="303" r:id="rId5"/>
    <p:sldId id="294" r:id="rId6"/>
    <p:sldId id="304" r:id="rId7"/>
    <p:sldId id="291" r:id="rId8"/>
    <p:sldId id="272" r:id="rId9"/>
    <p:sldId id="298" r:id="rId10"/>
    <p:sldId id="273" r:id="rId11"/>
    <p:sldId id="305" r:id="rId12"/>
    <p:sldId id="308" r:id="rId13"/>
    <p:sldId id="299" r:id="rId14"/>
    <p:sldId id="301" r:id="rId15"/>
    <p:sldId id="306" r:id="rId16"/>
    <p:sldId id="307" r:id="rId17"/>
    <p:sldId id="284" r:id="rId18"/>
    <p:sldId id="300" r:id="rId19"/>
    <p:sldId id="309" r:id="rId20"/>
    <p:sldId id="310" r:id="rId21"/>
    <p:sldId id="311" r:id="rId22"/>
    <p:sldId id="274" r:id="rId23"/>
    <p:sldId id="312" r:id="rId24"/>
    <p:sldId id="293" r:id="rId25"/>
    <p:sldId id="297" r:id="rId26"/>
    <p:sldId id="313" r:id="rId27"/>
    <p:sldId id="314" r:id="rId28"/>
    <p:sldId id="289" r:id="rId29"/>
  </p:sldIdLst>
  <p:sldSz cx="12192000" cy="6858000"/>
  <p:notesSz cx="6858000" cy="9144000"/>
  <p:custDataLst>
    <p:tags r:id="rId31"/>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092" userDrawn="1">
          <p15:clr>
            <a:srgbClr val="A4A3A4"/>
          </p15:clr>
        </p15:guide>
        <p15:guide id="2" pos="4815" userDrawn="1">
          <p15:clr>
            <a:srgbClr val="A4A3A4"/>
          </p15:clr>
        </p15:guide>
        <p15:guide id="3" pos="34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77777"/>
    <a:srgbClr val="FF9797"/>
    <a:srgbClr val="FF6161"/>
    <a:srgbClr val="FF4747"/>
    <a:srgbClr val="B0C6CA"/>
    <a:srgbClr val="6699A1"/>
    <a:srgbClr val="FFABAB"/>
    <a:srgbClr val="FF4B4B"/>
    <a:srgbClr val="86ADB3"/>
    <a:srgbClr val="A5DE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82" autoAdjust="0"/>
    <p:restoredTop sz="94256" autoAdjust="0"/>
  </p:normalViewPr>
  <p:slideViewPr>
    <p:cSldViewPr snapToGrid="0" showGuides="1">
      <p:cViewPr varScale="1">
        <p:scale>
          <a:sx n="63" d="100"/>
          <a:sy n="63" d="100"/>
        </p:scale>
        <p:origin x="192" y="32"/>
      </p:cViewPr>
      <p:guideLst>
        <p:guide orient="horz" pos="2092"/>
        <p:guide pos="4815"/>
        <p:guide pos="3454"/>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iagrams/_rels/data16.xml.rels><?xml version="1.0" encoding="UTF-8" standalone="yes"?>
<Relationships xmlns="http://schemas.openxmlformats.org/package/2006/relationships"><Relationship Id="rId1" Type="http://schemas.openxmlformats.org/officeDocument/2006/relationships/image" Target="../media/image16.jpeg"/></Relationships>
</file>

<file path=ppt/diagrams/_rels/data17.xml.rels><?xml version="1.0" encoding="UTF-8" standalone="yes"?>
<Relationships xmlns="http://schemas.openxmlformats.org/package/2006/relationships"><Relationship Id="rId1" Type="http://schemas.openxmlformats.org/officeDocument/2006/relationships/image" Target="../media/image17.jpeg"/></Relationships>
</file>

<file path=ppt/diagrams/_rels/data18.xml.rels><?xml version="1.0" encoding="UTF-8" standalone="yes"?>
<Relationships xmlns="http://schemas.openxmlformats.org/package/2006/relationships"><Relationship Id="rId1" Type="http://schemas.openxmlformats.org/officeDocument/2006/relationships/image" Target="../media/image18.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16.jpeg"/></Relationships>
</file>

<file path=ppt/diagrams/_rels/drawing17.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18.xml.rels><?xml version="1.0" encoding="UTF-8" standalone="yes"?>
<Relationships xmlns="http://schemas.openxmlformats.org/package/2006/relationships"><Relationship Id="rId1" Type="http://schemas.openxmlformats.org/officeDocument/2006/relationships/image" Target="../media/image1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90B41E-D1B5-49CC-953E-7ABC5177C02C}"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zh-CN" altLang="en-US"/>
        </a:p>
      </dgm:t>
    </dgm:pt>
    <dgm:pt modelId="{D5320E05-661D-476E-AA3D-1063C4C4FD43}">
      <dgm:prSet phldrT="[文本]" custT="1"/>
      <dgm:spPr/>
      <dgm:t>
        <a:bodyPr/>
        <a:lstStyle/>
        <a:p>
          <a:r>
            <a:rPr lang="zh-CN" altLang="en-US" sz="2000" b="1" dirty="0"/>
            <a:t>维修视频标记信息管理</a:t>
          </a:r>
        </a:p>
      </dgm:t>
    </dgm:pt>
    <dgm:pt modelId="{04920101-DD47-4CE9-B6E2-47D64EE0CD19}" type="parTrans" cxnId="{D6CDDE71-E929-46DE-A1B0-886EE329693C}">
      <dgm:prSet/>
      <dgm:spPr/>
      <dgm:t>
        <a:bodyPr/>
        <a:lstStyle/>
        <a:p>
          <a:endParaRPr lang="zh-CN" altLang="en-US"/>
        </a:p>
      </dgm:t>
    </dgm:pt>
    <dgm:pt modelId="{46ABE99A-B7F3-414F-B6DE-79DB0F1E8655}" type="sibTrans" cxnId="{D6CDDE71-E929-46DE-A1B0-886EE329693C}">
      <dgm:prSet/>
      <dgm:spPr/>
      <dgm:t>
        <a:bodyPr/>
        <a:lstStyle/>
        <a:p>
          <a:endParaRPr lang="zh-CN" altLang="en-US"/>
        </a:p>
      </dgm:t>
    </dgm:pt>
    <dgm:pt modelId="{9C42CD8C-E7A4-4827-94F1-E57B97C74EF8}">
      <dgm:prSet phldrT="[文本]" custT="1"/>
      <dgm:spPr/>
      <dgm:t>
        <a:bodyPr/>
        <a:lstStyle/>
        <a:p>
          <a:r>
            <a:rPr lang="zh-CN" altLang="en-US" sz="2000" b="1" dirty="0"/>
            <a:t>维修三维跟踪注册</a:t>
          </a:r>
        </a:p>
      </dgm:t>
    </dgm:pt>
    <dgm:pt modelId="{8A1FA09A-ECEC-4C52-9767-B54AA450826D}" type="parTrans" cxnId="{86B5F4FB-F27F-44BD-BE7F-04764029C862}">
      <dgm:prSet/>
      <dgm:spPr/>
      <dgm:t>
        <a:bodyPr/>
        <a:lstStyle/>
        <a:p>
          <a:endParaRPr lang="zh-CN" altLang="en-US"/>
        </a:p>
      </dgm:t>
    </dgm:pt>
    <dgm:pt modelId="{28975B17-8049-4B66-AE2B-727557237E06}" type="sibTrans" cxnId="{86B5F4FB-F27F-44BD-BE7F-04764029C862}">
      <dgm:prSet/>
      <dgm:spPr/>
      <dgm:t>
        <a:bodyPr/>
        <a:lstStyle/>
        <a:p>
          <a:endParaRPr lang="zh-CN" altLang="en-US"/>
        </a:p>
      </dgm:t>
    </dgm:pt>
    <dgm:pt modelId="{AF16F606-3ACA-4D01-8569-5A4B97AAC675}">
      <dgm:prSet phldrT="[文本]" custT="1"/>
      <dgm:spPr/>
      <dgm:t>
        <a:bodyPr/>
        <a:lstStyle/>
        <a:p>
          <a:r>
            <a:rPr lang="zh-CN" altLang="en-US" sz="2000" b="1" dirty="0"/>
            <a:t>维修视频标记</a:t>
          </a:r>
        </a:p>
      </dgm:t>
    </dgm:pt>
    <dgm:pt modelId="{7B6AA130-2248-437E-92A5-EFE65B35C3ED}" type="parTrans" cxnId="{A760ACA0-B3B1-4E86-BB8D-4015444046AE}">
      <dgm:prSet/>
      <dgm:spPr/>
      <dgm:t>
        <a:bodyPr/>
        <a:lstStyle/>
        <a:p>
          <a:endParaRPr lang="zh-CN" altLang="en-US"/>
        </a:p>
      </dgm:t>
    </dgm:pt>
    <dgm:pt modelId="{372E1E61-9BA5-409E-888C-ACEE217B8AB3}" type="sibTrans" cxnId="{A760ACA0-B3B1-4E86-BB8D-4015444046AE}">
      <dgm:prSet/>
      <dgm:spPr/>
      <dgm:t>
        <a:bodyPr/>
        <a:lstStyle/>
        <a:p>
          <a:endParaRPr lang="zh-CN" altLang="en-US"/>
        </a:p>
      </dgm:t>
    </dgm:pt>
    <dgm:pt modelId="{FDD2FEE3-95C9-497D-8EAC-B17B1A3CFD1B}">
      <dgm:prSet phldrT="[文本]" custT="1"/>
      <dgm:spPr/>
      <dgm:t>
        <a:bodyPr/>
        <a:lstStyle/>
        <a:p>
          <a:r>
            <a:rPr lang="zh-CN" altLang="en-US" sz="2000" b="1" dirty="0"/>
            <a:t>维修示教视频管理</a:t>
          </a:r>
        </a:p>
      </dgm:t>
    </dgm:pt>
    <dgm:pt modelId="{0F338E70-F339-45A2-9AFA-AE0FFAE71A93}" type="parTrans" cxnId="{ED367DF0-2416-4CE0-9CC0-414085381CF6}">
      <dgm:prSet/>
      <dgm:spPr/>
      <dgm:t>
        <a:bodyPr/>
        <a:lstStyle/>
        <a:p>
          <a:endParaRPr lang="zh-CN" altLang="en-US"/>
        </a:p>
      </dgm:t>
    </dgm:pt>
    <dgm:pt modelId="{13A279C9-304B-4C7F-A6A6-632A860F7D7D}" type="sibTrans" cxnId="{ED367DF0-2416-4CE0-9CC0-414085381CF6}">
      <dgm:prSet/>
      <dgm:spPr/>
      <dgm:t>
        <a:bodyPr/>
        <a:lstStyle/>
        <a:p>
          <a:endParaRPr lang="zh-CN" altLang="en-US"/>
        </a:p>
      </dgm:t>
    </dgm:pt>
    <dgm:pt modelId="{99C9963A-6907-47EF-BFA0-4431881B74B5}" type="pres">
      <dgm:prSet presAssocID="{6D90B41E-D1B5-49CC-953E-7ABC5177C02C}" presName="compositeShape" presStyleCnt="0">
        <dgm:presLayoutVars>
          <dgm:dir/>
          <dgm:resizeHandles/>
        </dgm:presLayoutVars>
      </dgm:prSet>
      <dgm:spPr/>
    </dgm:pt>
    <dgm:pt modelId="{88A04061-63D3-4003-B627-9347D211D941}" type="pres">
      <dgm:prSet presAssocID="{6D90B41E-D1B5-49CC-953E-7ABC5177C02C}" presName="pyramid" presStyleLbl="node1" presStyleIdx="0" presStyleCnt="1" custScaleX="138945" custLinFactNeighborX="6552" custLinFactNeighborY="0"/>
      <dgm:spPr/>
    </dgm:pt>
    <dgm:pt modelId="{9176F605-61A5-4FBF-90D2-DF700DF4F0F8}" type="pres">
      <dgm:prSet presAssocID="{6D90B41E-D1B5-49CC-953E-7ABC5177C02C}" presName="theList" presStyleCnt="0"/>
      <dgm:spPr/>
    </dgm:pt>
    <dgm:pt modelId="{D629BF68-E631-4279-A58B-37A9A8812168}" type="pres">
      <dgm:prSet presAssocID="{D5320E05-661D-476E-AA3D-1063C4C4FD43}" presName="aNode" presStyleLbl="fgAcc1" presStyleIdx="0" presStyleCnt="4">
        <dgm:presLayoutVars>
          <dgm:bulletEnabled val="1"/>
        </dgm:presLayoutVars>
      </dgm:prSet>
      <dgm:spPr/>
    </dgm:pt>
    <dgm:pt modelId="{5C276DD0-D21A-45E1-8D01-D0B643AACCF1}" type="pres">
      <dgm:prSet presAssocID="{D5320E05-661D-476E-AA3D-1063C4C4FD43}" presName="aSpace" presStyleCnt="0"/>
      <dgm:spPr/>
    </dgm:pt>
    <dgm:pt modelId="{80BE482A-C6BB-4F8F-BC64-46945C2DDD7F}" type="pres">
      <dgm:prSet presAssocID="{9C42CD8C-E7A4-4827-94F1-E57B97C74EF8}" presName="aNode" presStyleLbl="fgAcc1" presStyleIdx="1" presStyleCnt="4">
        <dgm:presLayoutVars>
          <dgm:bulletEnabled val="1"/>
        </dgm:presLayoutVars>
      </dgm:prSet>
      <dgm:spPr/>
    </dgm:pt>
    <dgm:pt modelId="{ABF092F6-1C08-405B-A2EA-AF621C394EDA}" type="pres">
      <dgm:prSet presAssocID="{9C42CD8C-E7A4-4827-94F1-E57B97C74EF8}" presName="aSpace" presStyleCnt="0"/>
      <dgm:spPr/>
    </dgm:pt>
    <dgm:pt modelId="{65CDAD02-3A02-41DD-ABAA-AA6C0D1AD1D9}" type="pres">
      <dgm:prSet presAssocID="{AF16F606-3ACA-4D01-8569-5A4B97AAC675}" presName="aNode" presStyleLbl="fgAcc1" presStyleIdx="2" presStyleCnt="4">
        <dgm:presLayoutVars>
          <dgm:bulletEnabled val="1"/>
        </dgm:presLayoutVars>
      </dgm:prSet>
      <dgm:spPr/>
    </dgm:pt>
    <dgm:pt modelId="{B41B9A97-D556-452A-8967-17EA23F26037}" type="pres">
      <dgm:prSet presAssocID="{AF16F606-3ACA-4D01-8569-5A4B97AAC675}" presName="aSpace" presStyleCnt="0"/>
      <dgm:spPr/>
    </dgm:pt>
    <dgm:pt modelId="{BB9F6C2A-8185-4AD8-AD56-2D376D3E8016}" type="pres">
      <dgm:prSet presAssocID="{FDD2FEE3-95C9-497D-8EAC-B17B1A3CFD1B}" presName="aNode" presStyleLbl="fgAcc1" presStyleIdx="3" presStyleCnt="4">
        <dgm:presLayoutVars>
          <dgm:bulletEnabled val="1"/>
        </dgm:presLayoutVars>
      </dgm:prSet>
      <dgm:spPr/>
    </dgm:pt>
    <dgm:pt modelId="{D33F69B5-C571-45E8-88A5-D6B96F9AC806}" type="pres">
      <dgm:prSet presAssocID="{FDD2FEE3-95C9-497D-8EAC-B17B1A3CFD1B}" presName="aSpace" presStyleCnt="0"/>
      <dgm:spPr/>
    </dgm:pt>
  </dgm:ptLst>
  <dgm:cxnLst>
    <dgm:cxn modelId="{AE880801-4DE6-42B9-9E6D-5D1672B94209}" type="presOf" srcId="{D5320E05-661D-476E-AA3D-1063C4C4FD43}" destId="{D629BF68-E631-4279-A58B-37A9A8812168}" srcOrd="0" destOrd="0" presId="urn:microsoft.com/office/officeart/2005/8/layout/pyramid2"/>
    <dgm:cxn modelId="{D6CDDE71-E929-46DE-A1B0-886EE329693C}" srcId="{6D90B41E-D1B5-49CC-953E-7ABC5177C02C}" destId="{D5320E05-661D-476E-AA3D-1063C4C4FD43}" srcOrd="0" destOrd="0" parTransId="{04920101-DD47-4CE9-B6E2-47D64EE0CD19}" sibTransId="{46ABE99A-B7F3-414F-B6DE-79DB0F1E8655}"/>
    <dgm:cxn modelId="{41235656-4F94-4EE4-BAC7-A3D1ABF6775F}" type="presOf" srcId="{FDD2FEE3-95C9-497D-8EAC-B17B1A3CFD1B}" destId="{BB9F6C2A-8185-4AD8-AD56-2D376D3E8016}" srcOrd="0" destOrd="0" presId="urn:microsoft.com/office/officeart/2005/8/layout/pyramid2"/>
    <dgm:cxn modelId="{A760ACA0-B3B1-4E86-BB8D-4015444046AE}" srcId="{6D90B41E-D1B5-49CC-953E-7ABC5177C02C}" destId="{AF16F606-3ACA-4D01-8569-5A4B97AAC675}" srcOrd="2" destOrd="0" parTransId="{7B6AA130-2248-437E-92A5-EFE65B35C3ED}" sibTransId="{372E1E61-9BA5-409E-888C-ACEE217B8AB3}"/>
    <dgm:cxn modelId="{3CCEBAA7-50E9-4312-8F7E-3CCD2EEB8593}" type="presOf" srcId="{9C42CD8C-E7A4-4827-94F1-E57B97C74EF8}" destId="{80BE482A-C6BB-4F8F-BC64-46945C2DDD7F}" srcOrd="0" destOrd="0" presId="urn:microsoft.com/office/officeart/2005/8/layout/pyramid2"/>
    <dgm:cxn modelId="{78E119C9-1DD4-47E1-BE83-0CE9042B3393}" type="presOf" srcId="{6D90B41E-D1B5-49CC-953E-7ABC5177C02C}" destId="{99C9963A-6907-47EF-BFA0-4431881B74B5}" srcOrd="0" destOrd="0" presId="urn:microsoft.com/office/officeart/2005/8/layout/pyramid2"/>
    <dgm:cxn modelId="{5F0D49D5-7605-4D60-A56D-ED27D89C5E95}" type="presOf" srcId="{AF16F606-3ACA-4D01-8569-5A4B97AAC675}" destId="{65CDAD02-3A02-41DD-ABAA-AA6C0D1AD1D9}" srcOrd="0" destOrd="0" presId="urn:microsoft.com/office/officeart/2005/8/layout/pyramid2"/>
    <dgm:cxn modelId="{ED367DF0-2416-4CE0-9CC0-414085381CF6}" srcId="{6D90B41E-D1B5-49CC-953E-7ABC5177C02C}" destId="{FDD2FEE3-95C9-497D-8EAC-B17B1A3CFD1B}" srcOrd="3" destOrd="0" parTransId="{0F338E70-F339-45A2-9AFA-AE0FFAE71A93}" sibTransId="{13A279C9-304B-4C7F-A6A6-632A860F7D7D}"/>
    <dgm:cxn modelId="{86B5F4FB-F27F-44BD-BE7F-04764029C862}" srcId="{6D90B41E-D1B5-49CC-953E-7ABC5177C02C}" destId="{9C42CD8C-E7A4-4827-94F1-E57B97C74EF8}" srcOrd="1" destOrd="0" parTransId="{8A1FA09A-ECEC-4C52-9767-B54AA450826D}" sibTransId="{28975B17-8049-4B66-AE2B-727557237E06}"/>
    <dgm:cxn modelId="{0D07F18F-88A1-4BF7-A59B-9E969744E399}" type="presParOf" srcId="{99C9963A-6907-47EF-BFA0-4431881B74B5}" destId="{88A04061-63D3-4003-B627-9347D211D941}" srcOrd="0" destOrd="0" presId="urn:microsoft.com/office/officeart/2005/8/layout/pyramid2"/>
    <dgm:cxn modelId="{C7486B13-D714-4867-A91C-754704633FB4}" type="presParOf" srcId="{99C9963A-6907-47EF-BFA0-4431881B74B5}" destId="{9176F605-61A5-4FBF-90D2-DF700DF4F0F8}" srcOrd="1" destOrd="0" presId="urn:microsoft.com/office/officeart/2005/8/layout/pyramid2"/>
    <dgm:cxn modelId="{A68DA15A-D291-4FFF-BDE2-F019341B16DC}" type="presParOf" srcId="{9176F605-61A5-4FBF-90D2-DF700DF4F0F8}" destId="{D629BF68-E631-4279-A58B-37A9A8812168}" srcOrd="0" destOrd="0" presId="urn:microsoft.com/office/officeart/2005/8/layout/pyramid2"/>
    <dgm:cxn modelId="{7FBA1137-379A-4452-A08A-D08D0946C49F}" type="presParOf" srcId="{9176F605-61A5-4FBF-90D2-DF700DF4F0F8}" destId="{5C276DD0-D21A-45E1-8D01-D0B643AACCF1}" srcOrd="1" destOrd="0" presId="urn:microsoft.com/office/officeart/2005/8/layout/pyramid2"/>
    <dgm:cxn modelId="{A1F7C7B5-FD27-4887-BDE7-4A3A17EEE585}" type="presParOf" srcId="{9176F605-61A5-4FBF-90D2-DF700DF4F0F8}" destId="{80BE482A-C6BB-4F8F-BC64-46945C2DDD7F}" srcOrd="2" destOrd="0" presId="urn:microsoft.com/office/officeart/2005/8/layout/pyramid2"/>
    <dgm:cxn modelId="{C02C8859-B5A5-4A4D-B7CA-BADC46BDA022}" type="presParOf" srcId="{9176F605-61A5-4FBF-90D2-DF700DF4F0F8}" destId="{ABF092F6-1C08-405B-A2EA-AF621C394EDA}" srcOrd="3" destOrd="0" presId="urn:microsoft.com/office/officeart/2005/8/layout/pyramid2"/>
    <dgm:cxn modelId="{A2005C62-1796-4CF2-B2C9-3A91FF593F02}" type="presParOf" srcId="{9176F605-61A5-4FBF-90D2-DF700DF4F0F8}" destId="{65CDAD02-3A02-41DD-ABAA-AA6C0D1AD1D9}" srcOrd="4" destOrd="0" presId="urn:microsoft.com/office/officeart/2005/8/layout/pyramid2"/>
    <dgm:cxn modelId="{A509F201-15F6-46CB-AC03-0C4D05B69B01}" type="presParOf" srcId="{9176F605-61A5-4FBF-90D2-DF700DF4F0F8}" destId="{B41B9A97-D556-452A-8967-17EA23F26037}" srcOrd="5" destOrd="0" presId="urn:microsoft.com/office/officeart/2005/8/layout/pyramid2"/>
    <dgm:cxn modelId="{C3966417-4628-427A-9F5E-5906F30EFE32}" type="presParOf" srcId="{9176F605-61A5-4FBF-90D2-DF700DF4F0F8}" destId="{BB9F6C2A-8185-4AD8-AD56-2D376D3E8016}" srcOrd="6" destOrd="0" presId="urn:microsoft.com/office/officeart/2005/8/layout/pyramid2"/>
    <dgm:cxn modelId="{377AB73B-13D9-4D00-A104-419D7F2C1A48}" type="presParOf" srcId="{9176F605-61A5-4FBF-90D2-DF700DF4F0F8}" destId="{D33F69B5-C571-45E8-88A5-D6B96F9AC806}" srcOrd="7" destOrd="0" presId="urn:microsoft.com/office/officeart/2005/8/layout/pyramid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C786321-61E3-4B2A-8390-0D7B7BECFEA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C5561558-4A34-4A80-A6D7-83137243AB4A}">
      <dgm:prSet phldrT="[文本]" custT="1"/>
      <dgm:spPr/>
      <dgm:t>
        <a:bodyPr/>
        <a:lstStyle/>
        <a:p>
          <a:r>
            <a:rPr lang="zh-CN" altLang="en-US" sz="1200" dirty="0"/>
            <a:t>功能点</a:t>
          </a:r>
          <a:r>
            <a:rPr lang="en-US" altLang="zh-CN" sz="1200" dirty="0"/>
            <a:t>1</a:t>
          </a:r>
          <a:endParaRPr lang="zh-CN" altLang="en-US" sz="1200" dirty="0"/>
        </a:p>
      </dgm:t>
    </dgm:pt>
    <dgm:pt modelId="{6B39C33C-8E99-4511-8F75-DF9AFF3BD2E8}" type="parTrans" cxnId="{2A83A811-7BAD-4A59-B920-66E3CF5AE278}">
      <dgm:prSet/>
      <dgm:spPr/>
      <dgm:t>
        <a:bodyPr/>
        <a:lstStyle/>
        <a:p>
          <a:endParaRPr lang="zh-CN" altLang="en-US"/>
        </a:p>
      </dgm:t>
    </dgm:pt>
    <dgm:pt modelId="{1CD9C1C3-CF0A-4C12-89B4-966DF136337E}" type="sibTrans" cxnId="{2A83A811-7BAD-4A59-B920-66E3CF5AE278}">
      <dgm:prSet/>
      <dgm:spPr/>
      <dgm:t>
        <a:bodyPr/>
        <a:lstStyle/>
        <a:p>
          <a:endParaRPr lang="zh-CN" altLang="en-US"/>
        </a:p>
      </dgm:t>
    </dgm:pt>
    <dgm:pt modelId="{80C8EFCD-62A8-43E3-ADCD-E0D08FB4ACD4}">
      <dgm:prSet phldrT="[文本]" custT="1"/>
      <dgm:spPr/>
      <dgm:t>
        <a:bodyPr/>
        <a:lstStyle/>
        <a:p>
          <a:r>
            <a:rPr lang="zh-CN" altLang="en-US" sz="1600" dirty="0"/>
            <a:t>维修示教视频的分类管理</a:t>
          </a:r>
        </a:p>
      </dgm:t>
    </dgm:pt>
    <dgm:pt modelId="{188F9B2A-A9F7-43D5-BE43-3842B27E5329}" type="parTrans" cxnId="{E02DCB30-CF15-4728-8D44-02BDF40D3BDC}">
      <dgm:prSet/>
      <dgm:spPr/>
      <dgm:t>
        <a:bodyPr/>
        <a:lstStyle/>
        <a:p>
          <a:endParaRPr lang="zh-CN" altLang="en-US"/>
        </a:p>
      </dgm:t>
    </dgm:pt>
    <dgm:pt modelId="{E9B528EC-000D-42C4-B6EF-EB98D8FDF18C}" type="sibTrans" cxnId="{E02DCB30-CF15-4728-8D44-02BDF40D3BDC}">
      <dgm:prSet/>
      <dgm:spPr/>
      <dgm:t>
        <a:bodyPr/>
        <a:lstStyle/>
        <a:p>
          <a:endParaRPr lang="zh-CN" altLang="en-US"/>
        </a:p>
      </dgm:t>
    </dgm:pt>
    <dgm:pt modelId="{2032F4D0-70AC-4BAB-A403-0A1EBF4D5635}">
      <dgm:prSet phldrT="[文本]" custT="1"/>
      <dgm:spPr/>
      <dgm:t>
        <a:bodyPr/>
        <a:lstStyle/>
        <a:p>
          <a:r>
            <a:rPr lang="zh-CN" altLang="en-US" sz="1200" dirty="0"/>
            <a:t>功能点</a:t>
          </a:r>
          <a:r>
            <a:rPr lang="en-US" altLang="zh-CN" sz="1200" dirty="0"/>
            <a:t>2</a:t>
          </a:r>
          <a:endParaRPr lang="zh-CN" altLang="en-US" sz="1200" dirty="0"/>
        </a:p>
      </dgm:t>
    </dgm:pt>
    <dgm:pt modelId="{49FB2E28-4778-4AA1-9E20-9CA90233538E}" type="parTrans" cxnId="{B35B0604-60AE-4D6E-BEBC-3DDABBA1F61D}">
      <dgm:prSet/>
      <dgm:spPr/>
      <dgm:t>
        <a:bodyPr/>
        <a:lstStyle/>
        <a:p>
          <a:endParaRPr lang="zh-CN" altLang="en-US"/>
        </a:p>
      </dgm:t>
    </dgm:pt>
    <dgm:pt modelId="{8193E352-B309-4DD2-BBB6-E7B7A84B4DDD}" type="sibTrans" cxnId="{B35B0604-60AE-4D6E-BEBC-3DDABBA1F61D}">
      <dgm:prSet/>
      <dgm:spPr/>
      <dgm:t>
        <a:bodyPr/>
        <a:lstStyle/>
        <a:p>
          <a:endParaRPr lang="zh-CN" altLang="en-US"/>
        </a:p>
      </dgm:t>
    </dgm:pt>
    <dgm:pt modelId="{9A9C212F-08A3-4DF5-A0A2-A99F18AF59EE}">
      <dgm:prSet phldrT="[文本]" custT="1"/>
      <dgm:spPr/>
      <dgm:t>
        <a:bodyPr/>
        <a:lstStyle/>
        <a:p>
          <a:r>
            <a:rPr lang="zh-CN" altLang="en-US" sz="1600" dirty="0"/>
            <a:t>维修视频查询，播放功能</a:t>
          </a:r>
          <a:r>
            <a:rPr lang="zh-CN" altLang="en-US" sz="1400" dirty="0"/>
            <a:t>。</a:t>
          </a:r>
        </a:p>
      </dgm:t>
    </dgm:pt>
    <dgm:pt modelId="{821E076B-3DD1-4925-9A02-486FF2635A1F}" type="parTrans" cxnId="{16FE626E-8C63-4154-BE75-C688B49ACA02}">
      <dgm:prSet/>
      <dgm:spPr/>
      <dgm:t>
        <a:bodyPr/>
        <a:lstStyle/>
        <a:p>
          <a:endParaRPr lang="zh-CN" altLang="en-US"/>
        </a:p>
      </dgm:t>
    </dgm:pt>
    <dgm:pt modelId="{E632F103-D752-457F-A8BF-04997FFF88E5}" type="sibTrans" cxnId="{16FE626E-8C63-4154-BE75-C688B49ACA02}">
      <dgm:prSet/>
      <dgm:spPr/>
      <dgm:t>
        <a:bodyPr/>
        <a:lstStyle/>
        <a:p>
          <a:endParaRPr lang="zh-CN" altLang="en-US"/>
        </a:p>
      </dgm:t>
    </dgm:pt>
    <dgm:pt modelId="{7766E889-14CC-4565-933B-E41AC860446A}" type="pres">
      <dgm:prSet presAssocID="{1C786321-61E3-4B2A-8390-0D7B7BECFEAC}" presName="Name0" presStyleCnt="0">
        <dgm:presLayoutVars>
          <dgm:dir/>
          <dgm:animLvl val="lvl"/>
          <dgm:resizeHandles val="exact"/>
        </dgm:presLayoutVars>
      </dgm:prSet>
      <dgm:spPr/>
    </dgm:pt>
    <dgm:pt modelId="{D14F58D2-F094-4770-B306-F55DA4D91B02}" type="pres">
      <dgm:prSet presAssocID="{C5561558-4A34-4A80-A6D7-83137243AB4A}" presName="linNode" presStyleCnt="0"/>
      <dgm:spPr/>
    </dgm:pt>
    <dgm:pt modelId="{7F8BE99B-D13E-4226-9953-263C0F2A3D1B}" type="pres">
      <dgm:prSet presAssocID="{C5561558-4A34-4A80-A6D7-83137243AB4A}" presName="parentText" presStyleLbl="node1" presStyleIdx="0" presStyleCnt="2" custScaleX="86420" custScaleY="77975">
        <dgm:presLayoutVars>
          <dgm:chMax val="1"/>
          <dgm:bulletEnabled val="1"/>
        </dgm:presLayoutVars>
      </dgm:prSet>
      <dgm:spPr/>
    </dgm:pt>
    <dgm:pt modelId="{6BEAFBD0-5588-4A62-935C-E50120BCADB8}" type="pres">
      <dgm:prSet presAssocID="{C5561558-4A34-4A80-A6D7-83137243AB4A}" presName="descendantText" presStyleLbl="alignAccFollowNode1" presStyleIdx="0" presStyleCnt="2" custScaleX="213214">
        <dgm:presLayoutVars>
          <dgm:bulletEnabled val="1"/>
        </dgm:presLayoutVars>
      </dgm:prSet>
      <dgm:spPr/>
    </dgm:pt>
    <dgm:pt modelId="{23F9514F-BE87-4B0E-AFA9-02E79AA5C7DA}" type="pres">
      <dgm:prSet presAssocID="{1CD9C1C3-CF0A-4C12-89B4-966DF136337E}" presName="sp" presStyleCnt="0"/>
      <dgm:spPr/>
    </dgm:pt>
    <dgm:pt modelId="{B4B15C2D-1C65-4010-889F-E405F00D2656}" type="pres">
      <dgm:prSet presAssocID="{2032F4D0-70AC-4BAB-A403-0A1EBF4D5635}" presName="linNode" presStyleCnt="0"/>
      <dgm:spPr/>
    </dgm:pt>
    <dgm:pt modelId="{6F27DA2C-2188-470F-BF57-0BCAF9840803}" type="pres">
      <dgm:prSet presAssocID="{2032F4D0-70AC-4BAB-A403-0A1EBF4D5635}" presName="parentText" presStyleLbl="node1" presStyleIdx="1" presStyleCnt="2" custScaleX="92783" custScaleY="83340">
        <dgm:presLayoutVars>
          <dgm:chMax val="1"/>
          <dgm:bulletEnabled val="1"/>
        </dgm:presLayoutVars>
      </dgm:prSet>
      <dgm:spPr/>
    </dgm:pt>
    <dgm:pt modelId="{FA3B595A-CFD3-4059-B672-E2B54B03003D}" type="pres">
      <dgm:prSet presAssocID="{2032F4D0-70AC-4BAB-A403-0A1EBF4D5635}" presName="descendantText" presStyleLbl="alignAccFollowNode1" presStyleIdx="1" presStyleCnt="2" custScaleX="228951">
        <dgm:presLayoutVars>
          <dgm:bulletEnabled val="1"/>
        </dgm:presLayoutVars>
      </dgm:prSet>
      <dgm:spPr/>
    </dgm:pt>
  </dgm:ptLst>
  <dgm:cxnLst>
    <dgm:cxn modelId="{B35B0604-60AE-4D6E-BEBC-3DDABBA1F61D}" srcId="{1C786321-61E3-4B2A-8390-0D7B7BECFEAC}" destId="{2032F4D0-70AC-4BAB-A403-0A1EBF4D5635}" srcOrd="1" destOrd="0" parTransId="{49FB2E28-4778-4AA1-9E20-9CA90233538E}" sibTransId="{8193E352-B309-4DD2-BBB6-E7B7A84B4DDD}"/>
    <dgm:cxn modelId="{2A83A811-7BAD-4A59-B920-66E3CF5AE278}" srcId="{1C786321-61E3-4B2A-8390-0D7B7BECFEAC}" destId="{C5561558-4A34-4A80-A6D7-83137243AB4A}" srcOrd="0" destOrd="0" parTransId="{6B39C33C-8E99-4511-8F75-DF9AFF3BD2E8}" sibTransId="{1CD9C1C3-CF0A-4C12-89B4-966DF136337E}"/>
    <dgm:cxn modelId="{0CF96629-CA4F-4C38-9EF2-A8F7F2B6C6B4}" type="presOf" srcId="{C5561558-4A34-4A80-A6D7-83137243AB4A}" destId="{7F8BE99B-D13E-4226-9953-263C0F2A3D1B}" srcOrd="0" destOrd="0" presId="urn:microsoft.com/office/officeart/2005/8/layout/vList5"/>
    <dgm:cxn modelId="{E02DCB30-CF15-4728-8D44-02BDF40D3BDC}" srcId="{C5561558-4A34-4A80-A6D7-83137243AB4A}" destId="{80C8EFCD-62A8-43E3-ADCD-E0D08FB4ACD4}" srcOrd="0" destOrd="0" parTransId="{188F9B2A-A9F7-43D5-BE43-3842B27E5329}" sibTransId="{E9B528EC-000D-42C4-B6EF-EB98D8FDF18C}"/>
    <dgm:cxn modelId="{16FE626E-8C63-4154-BE75-C688B49ACA02}" srcId="{2032F4D0-70AC-4BAB-A403-0A1EBF4D5635}" destId="{9A9C212F-08A3-4DF5-A0A2-A99F18AF59EE}" srcOrd="0" destOrd="0" parTransId="{821E076B-3DD1-4925-9A02-486FF2635A1F}" sibTransId="{E632F103-D752-457F-A8BF-04997FFF88E5}"/>
    <dgm:cxn modelId="{3CE5EB78-8672-4642-A964-69DA71828A01}" type="presOf" srcId="{80C8EFCD-62A8-43E3-ADCD-E0D08FB4ACD4}" destId="{6BEAFBD0-5588-4A62-935C-E50120BCADB8}" srcOrd="0" destOrd="0" presId="urn:microsoft.com/office/officeart/2005/8/layout/vList5"/>
    <dgm:cxn modelId="{8CA13DAE-BDA7-4BD1-BF4D-5812412E6C0B}" type="presOf" srcId="{2032F4D0-70AC-4BAB-A403-0A1EBF4D5635}" destId="{6F27DA2C-2188-470F-BF57-0BCAF9840803}" srcOrd="0" destOrd="0" presId="urn:microsoft.com/office/officeart/2005/8/layout/vList5"/>
    <dgm:cxn modelId="{72E376B8-63E3-42A3-A172-D4964AFD4AC9}" type="presOf" srcId="{1C786321-61E3-4B2A-8390-0D7B7BECFEAC}" destId="{7766E889-14CC-4565-933B-E41AC860446A}" srcOrd="0" destOrd="0" presId="urn:microsoft.com/office/officeart/2005/8/layout/vList5"/>
    <dgm:cxn modelId="{E2AF97F6-3CCF-45D6-88A3-FC9C993C9DCE}" type="presOf" srcId="{9A9C212F-08A3-4DF5-A0A2-A99F18AF59EE}" destId="{FA3B595A-CFD3-4059-B672-E2B54B03003D}" srcOrd="0" destOrd="0" presId="urn:microsoft.com/office/officeart/2005/8/layout/vList5"/>
    <dgm:cxn modelId="{79506679-2868-40FD-B187-736BD36CD478}" type="presParOf" srcId="{7766E889-14CC-4565-933B-E41AC860446A}" destId="{D14F58D2-F094-4770-B306-F55DA4D91B02}" srcOrd="0" destOrd="0" presId="urn:microsoft.com/office/officeart/2005/8/layout/vList5"/>
    <dgm:cxn modelId="{F8478CB4-CCF7-4AB2-AEDC-F6018106408F}" type="presParOf" srcId="{D14F58D2-F094-4770-B306-F55DA4D91B02}" destId="{7F8BE99B-D13E-4226-9953-263C0F2A3D1B}" srcOrd="0" destOrd="0" presId="urn:microsoft.com/office/officeart/2005/8/layout/vList5"/>
    <dgm:cxn modelId="{37E290A0-6CB0-4435-A6C4-45109C3764BF}" type="presParOf" srcId="{D14F58D2-F094-4770-B306-F55DA4D91B02}" destId="{6BEAFBD0-5588-4A62-935C-E50120BCADB8}" srcOrd="1" destOrd="0" presId="urn:microsoft.com/office/officeart/2005/8/layout/vList5"/>
    <dgm:cxn modelId="{0175E68B-9933-4F46-B8A0-177B7C74544F}" type="presParOf" srcId="{7766E889-14CC-4565-933B-E41AC860446A}" destId="{23F9514F-BE87-4B0E-AFA9-02E79AA5C7DA}" srcOrd="1" destOrd="0" presId="urn:microsoft.com/office/officeart/2005/8/layout/vList5"/>
    <dgm:cxn modelId="{5F54ECCC-21D5-4361-9BD8-40D210E7BC02}" type="presParOf" srcId="{7766E889-14CC-4565-933B-E41AC860446A}" destId="{B4B15C2D-1C65-4010-889F-E405F00D2656}" srcOrd="2" destOrd="0" presId="urn:microsoft.com/office/officeart/2005/8/layout/vList5"/>
    <dgm:cxn modelId="{D72DF6E8-40BC-4401-85CD-90AC70CFADB7}" type="presParOf" srcId="{B4B15C2D-1C65-4010-889F-E405F00D2656}" destId="{6F27DA2C-2188-470F-BF57-0BCAF9840803}" srcOrd="0" destOrd="0" presId="urn:microsoft.com/office/officeart/2005/8/layout/vList5"/>
    <dgm:cxn modelId="{49920454-BB32-4A89-9593-A1B7B7C8EBBB}" type="presParOf" srcId="{B4B15C2D-1C65-4010-889F-E405F00D2656}" destId="{FA3B595A-CFD3-4059-B672-E2B54B03003D}"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431F62-E468-46F5-BA50-F62C790012CA}" type="doc">
      <dgm:prSet loTypeId="urn:microsoft.com/office/officeart/2005/8/layout/gear1" loCatId="process" qsTypeId="urn:microsoft.com/office/officeart/2005/8/quickstyle/simple5" qsCatId="simple" csTypeId="urn:microsoft.com/office/officeart/2005/8/colors/accent1_2" csCatId="accent1" phldr="1"/>
      <dgm:spPr/>
    </dgm:pt>
    <dgm:pt modelId="{AD4F768B-CE96-4571-A06E-4876DEF84BBF}">
      <dgm:prSet phldrT="[文本]"/>
      <dgm:spPr/>
      <dgm:t>
        <a:bodyPr/>
        <a:lstStyle/>
        <a:p>
          <a:r>
            <a:rPr lang="zh-CN" altLang="en-US" b="1" dirty="0"/>
            <a:t>系统功能模块</a:t>
          </a:r>
        </a:p>
      </dgm:t>
    </dgm:pt>
    <dgm:pt modelId="{E57AC311-14AA-49DD-BDAD-482730715838}" type="parTrans" cxnId="{CB1C1586-1D3B-4F5F-95C2-99AF6CBFD188}">
      <dgm:prSet/>
      <dgm:spPr/>
      <dgm:t>
        <a:bodyPr/>
        <a:lstStyle/>
        <a:p>
          <a:endParaRPr lang="zh-CN" altLang="en-US"/>
        </a:p>
      </dgm:t>
    </dgm:pt>
    <dgm:pt modelId="{FCCA4899-71CB-4866-9C77-DA45E0473CF9}" type="sibTrans" cxnId="{CB1C1586-1D3B-4F5F-95C2-99AF6CBFD188}">
      <dgm:prSet/>
      <dgm:spPr/>
      <dgm:t>
        <a:bodyPr/>
        <a:lstStyle/>
        <a:p>
          <a:endParaRPr lang="zh-CN" altLang="en-US"/>
        </a:p>
      </dgm:t>
    </dgm:pt>
    <dgm:pt modelId="{4F6E95F8-C42F-418B-B56E-8CE50FDF0006}">
      <dgm:prSet phldrT="[文本]"/>
      <dgm:spPr/>
      <dgm:t>
        <a:bodyPr/>
        <a:lstStyle/>
        <a:p>
          <a:r>
            <a:rPr lang="zh-CN" altLang="en-US" b="1" dirty="0"/>
            <a:t>维修标记信息管理模块</a:t>
          </a:r>
        </a:p>
      </dgm:t>
    </dgm:pt>
    <dgm:pt modelId="{7537D606-4F30-4D0F-8276-BF599A067C4E}" type="parTrans" cxnId="{EE554DF3-C377-4BF6-9A11-89E178AE9706}">
      <dgm:prSet/>
      <dgm:spPr/>
      <dgm:t>
        <a:bodyPr/>
        <a:lstStyle/>
        <a:p>
          <a:endParaRPr lang="zh-CN" altLang="en-US"/>
        </a:p>
      </dgm:t>
    </dgm:pt>
    <dgm:pt modelId="{D3D8833C-A29C-452A-8762-75044EF55D2B}" type="sibTrans" cxnId="{EE554DF3-C377-4BF6-9A11-89E178AE9706}">
      <dgm:prSet/>
      <dgm:spPr/>
      <dgm:t>
        <a:bodyPr/>
        <a:lstStyle/>
        <a:p>
          <a:endParaRPr lang="zh-CN" altLang="en-US"/>
        </a:p>
      </dgm:t>
    </dgm:pt>
    <dgm:pt modelId="{7583E395-D208-4848-A7E1-CDC6274E1525}">
      <dgm:prSet phldrT="[文本]" custT="1"/>
      <dgm:spPr/>
      <dgm:t>
        <a:bodyPr/>
        <a:lstStyle/>
        <a:p>
          <a:r>
            <a:rPr lang="zh-CN" altLang="en-US" sz="2000" b="1" dirty="0"/>
            <a:t>维修示教视频管理模块</a:t>
          </a:r>
        </a:p>
      </dgm:t>
    </dgm:pt>
    <dgm:pt modelId="{B9F1D71F-776C-4E50-A60C-D37C3AD7CF29}" type="parTrans" cxnId="{F79C0519-BD63-4B05-8DC2-DC01B5012DC6}">
      <dgm:prSet/>
      <dgm:spPr/>
      <dgm:t>
        <a:bodyPr/>
        <a:lstStyle/>
        <a:p>
          <a:endParaRPr lang="zh-CN" altLang="en-US"/>
        </a:p>
      </dgm:t>
    </dgm:pt>
    <dgm:pt modelId="{53AF9B94-B207-4AD7-B30D-D8DD0437D8EF}" type="sibTrans" cxnId="{F79C0519-BD63-4B05-8DC2-DC01B5012DC6}">
      <dgm:prSet/>
      <dgm:spPr/>
      <dgm:t>
        <a:bodyPr/>
        <a:lstStyle/>
        <a:p>
          <a:endParaRPr lang="zh-CN" altLang="en-US"/>
        </a:p>
      </dgm:t>
    </dgm:pt>
    <dgm:pt modelId="{B2409E39-BD6B-49E7-9F87-11139D4584E7}" type="pres">
      <dgm:prSet presAssocID="{6F431F62-E468-46F5-BA50-F62C790012CA}" presName="composite" presStyleCnt="0">
        <dgm:presLayoutVars>
          <dgm:chMax val="3"/>
          <dgm:animLvl val="lvl"/>
          <dgm:resizeHandles val="exact"/>
        </dgm:presLayoutVars>
      </dgm:prSet>
      <dgm:spPr/>
    </dgm:pt>
    <dgm:pt modelId="{D1D71F6B-21CD-4450-9EDA-6593579A8B06}" type="pres">
      <dgm:prSet presAssocID="{AD4F768B-CE96-4571-A06E-4876DEF84BBF}" presName="gear1" presStyleLbl="node1" presStyleIdx="0" presStyleCnt="3" custAng="325085" custScaleX="87257" custScaleY="77730" custLinFactNeighborX="4435" custLinFactNeighborY="-6998">
        <dgm:presLayoutVars>
          <dgm:chMax val="1"/>
          <dgm:bulletEnabled val="1"/>
        </dgm:presLayoutVars>
      </dgm:prSet>
      <dgm:spPr/>
    </dgm:pt>
    <dgm:pt modelId="{EF7BE729-CF7D-4F22-9741-83BBBD0B0042}" type="pres">
      <dgm:prSet presAssocID="{AD4F768B-CE96-4571-A06E-4876DEF84BBF}" presName="gear1srcNode" presStyleLbl="node1" presStyleIdx="0" presStyleCnt="3"/>
      <dgm:spPr/>
    </dgm:pt>
    <dgm:pt modelId="{381FE77B-296D-4704-A515-7F7342C8DA35}" type="pres">
      <dgm:prSet presAssocID="{AD4F768B-CE96-4571-A06E-4876DEF84BBF}" presName="gear1dstNode" presStyleLbl="node1" presStyleIdx="0" presStyleCnt="3"/>
      <dgm:spPr/>
    </dgm:pt>
    <dgm:pt modelId="{8F45185B-2F9E-49A4-8E7C-302698B0AABA}" type="pres">
      <dgm:prSet presAssocID="{4F6E95F8-C42F-418B-B56E-8CE50FDF0006}" presName="gear2" presStyleLbl="node1" presStyleIdx="1" presStyleCnt="3" custScaleX="141184" custScaleY="128669" custLinFactNeighborX="-741" custLinFactNeighborY="-22707">
        <dgm:presLayoutVars>
          <dgm:chMax val="1"/>
          <dgm:bulletEnabled val="1"/>
        </dgm:presLayoutVars>
      </dgm:prSet>
      <dgm:spPr/>
    </dgm:pt>
    <dgm:pt modelId="{2854A3AD-3C70-4AA1-9C3B-9765B23F48A0}" type="pres">
      <dgm:prSet presAssocID="{4F6E95F8-C42F-418B-B56E-8CE50FDF0006}" presName="gear2srcNode" presStyleLbl="node1" presStyleIdx="1" presStyleCnt="3"/>
      <dgm:spPr/>
    </dgm:pt>
    <dgm:pt modelId="{68A4EE92-A228-43E4-ABA1-4CCDF26EE26F}" type="pres">
      <dgm:prSet presAssocID="{4F6E95F8-C42F-418B-B56E-8CE50FDF0006}" presName="gear2dstNode" presStyleLbl="node1" presStyleIdx="1" presStyleCnt="3"/>
      <dgm:spPr/>
    </dgm:pt>
    <dgm:pt modelId="{E74FCB18-199F-4813-847B-E5BC27B664D6}" type="pres">
      <dgm:prSet presAssocID="{7583E395-D208-4848-A7E1-CDC6274E1525}" presName="gear3" presStyleLbl="node1" presStyleIdx="2" presStyleCnt="3" custAng="21526726" custScaleX="133234" custScaleY="129154" custLinFactNeighborX="48551" custLinFactNeighborY="4618"/>
      <dgm:spPr/>
    </dgm:pt>
    <dgm:pt modelId="{6C7CD343-4405-45F5-A4AF-7CFA43B15837}" type="pres">
      <dgm:prSet presAssocID="{7583E395-D208-4848-A7E1-CDC6274E1525}" presName="gear3tx" presStyleLbl="node1" presStyleIdx="2" presStyleCnt="3">
        <dgm:presLayoutVars>
          <dgm:chMax val="1"/>
          <dgm:bulletEnabled val="1"/>
        </dgm:presLayoutVars>
      </dgm:prSet>
      <dgm:spPr/>
    </dgm:pt>
    <dgm:pt modelId="{CD5C22A7-36DF-48B5-952D-554629FDC7AE}" type="pres">
      <dgm:prSet presAssocID="{7583E395-D208-4848-A7E1-CDC6274E1525}" presName="gear3srcNode" presStyleLbl="node1" presStyleIdx="2" presStyleCnt="3"/>
      <dgm:spPr/>
    </dgm:pt>
    <dgm:pt modelId="{CB894273-12A7-498B-BA34-BA9D8A0879C8}" type="pres">
      <dgm:prSet presAssocID="{7583E395-D208-4848-A7E1-CDC6274E1525}" presName="gear3dstNode" presStyleLbl="node1" presStyleIdx="2" presStyleCnt="3"/>
      <dgm:spPr/>
    </dgm:pt>
    <dgm:pt modelId="{FCF4453D-290D-4AF6-88CB-2C9F42144384}" type="pres">
      <dgm:prSet presAssocID="{FCCA4899-71CB-4866-9C77-DA45E0473CF9}" presName="connector1" presStyleLbl="sibTrans2D1" presStyleIdx="0" presStyleCnt="3" custAng="2551814" custLinFactNeighborX="-6253" custLinFactNeighborY="-2581"/>
      <dgm:spPr/>
    </dgm:pt>
    <dgm:pt modelId="{8401526C-5A3F-4FF5-BAB7-5C576662D1DC}" type="pres">
      <dgm:prSet presAssocID="{D3D8833C-A29C-452A-8762-75044EF55D2B}" presName="connector2" presStyleLbl="sibTrans2D1" presStyleIdx="1" presStyleCnt="3" custAng="271160" custLinFactNeighborX="-10537" custLinFactNeighborY="-20232"/>
      <dgm:spPr/>
    </dgm:pt>
    <dgm:pt modelId="{06C83BF4-EB12-46E8-A31B-29B759435DB3}" type="pres">
      <dgm:prSet presAssocID="{53AF9B94-B207-4AD7-B30D-D8DD0437D8EF}" presName="connector3" presStyleLbl="sibTrans2D1" presStyleIdx="2" presStyleCnt="3" custAng="1072884" custLinFactNeighborX="34574" custLinFactNeighborY="655"/>
      <dgm:spPr/>
    </dgm:pt>
  </dgm:ptLst>
  <dgm:cxnLst>
    <dgm:cxn modelId="{F79C0519-BD63-4B05-8DC2-DC01B5012DC6}" srcId="{6F431F62-E468-46F5-BA50-F62C790012CA}" destId="{7583E395-D208-4848-A7E1-CDC6274E1525}" srcOrd="2" destOrd="0" parTransId="{B9F1D71F-776C-4E50-A60C-D37C3AD7CF29}" sibTransId="{53AF9B94-B207-4AD7-B30D-D8DD0437D8EF}"/>
    <dgm:cxn modelId="{6B64DD22-AB99-4A99-B7B7-A5AE64041928}" type="presOf" srcId="{FCCA4899-71CB-4866-9C77-DA45E0473CF9}" destId="{FCF4453D-290D-4AF6-88CB-2C9F42144384}" srcOrd="0" destOrd="0" presId="urn:microsoft.com/office/officeart/2005/8/layout/gear1"/>
    <dgm:cxn modelId="{60073E35-B95F-4F96-AD12-B06410803CE1}" type="presOf" srcId="{7583E395-D208-4848-A7E1-CDC6274E1525}" destId="{CB894273-12A7-498B-BA34-BA9D8A0879C8}" srcOrd="3" destOrd="0" presId="urn:microsoft.com/office/officeart/2005/8/layout/gear1"/>
    <dgm:cxn modelId="{FA728F36-DC9D-4323-840A-71FA06D2A59A}" type="presOf" srcId="{AD4F768B-CE96-4571-A06E-4876DEF84BBF}" destId="{EF7BE729-CF7D-4F22-9741-83BBBD0B0042}" srcOrd="1" destOrd="0" presId="urn:microsoft.com/office/officeart/2005/8/layout/gear1"/>
    <dgm:cxn modelId="{A4AB4E3D-F5B6-4E7C-A531-610421C0984C}" type="presOf" srcId="{AD4F768B-CE96-4571-A06E-4876DEF84BBF}" destId="{D1D71F6B-21CD-4450-9EDA-6593579A8B06}" srcOrd="0" destOrd="0" presId="urn:microsoft.com/office/officeart/2005/8/layout/gear1"/>
    <dgm:cxn modelId="{010FD25C-219B-4B3B-9544-3A93D43AFEF6}" type="presOf" srcId="{7583E395-D208-4848-A7E1-CDC6274E1525}" destId="{E74FCB18-199F-4813-847B-E5BC27B664D6}" srcOrd="0" destOrd="0" presId="urn:microsoft.com/office/officeart/2005/8/layout/gear1"/>
    <dgm:cxn modelId="{F105C86A-3C7B-4DA9-8B9B-FE7D91E5C9F8}" type="presOf" srcId="{7583E395-D208-4848-A7E1-CDC6274E1525}" destId="{6C7CD343-4405-45F5-A4AF-7CFA43B15837}" srcOrd="1" destOrd="0" presId="urn:microsoft.com/office/officeart/2005/8/layout/gear1"/>
    <dgm:cxn modelId="{A383D86D-ACF6-4190-B4A1-EEEA29FA60EE}" type="presOf" srcId="{7583E395-D208-4848-A7E1-CDC6274E1525}" destId="{CD5C22A7-36DF-48B5-952D-554629FDC7AE}" srcOrd="2" destOrd="0" presId="urn:microsoft.com/office/officeart/2005/8/layout/gear1"/>
    <dgm:cxn modelId="{CB1C1586-1D3B-4F5F-95C2-99AF6CBFD188}" srcId="{6F431F62-E468-46F5-BA50-F62C790012CA}" destId="{AD4F768B-CE96-4571-A06E-4876DEF84BBF}" srcOrd="0" destOrd="0" parTransId="{E57AC311-14AA-49DD-BDAD-482730715838}" sibTransId="{FCCA4899-71CB-4866-9C77-DA45E0473CF9}"/>
    <dgm:cxn modelId="{E8C43688-4A6A-45D4-BDAF-667A3E75164A}" type="presOf" srcId="{AD4F768B-CE96-4571-A06E-4876DEF84BBF}" destId="{381FE77B-296D-4704-A515-7F7342C8DA35}" srcOrd="2" destOrd="0" presId="urn:microsoft.com/office/officeart/2005/8/layout/gear1"/>
    <dgm:cxn modelId="{C524E68C-EE9A-4268-B45E-3A557F8D6FD2}" type="presOf" srcId="{4F6E95F8-C42F-418B-B56E-8CE50FDF0006}" destId="{8F45185B-2F9E-49A4-8E7C-302698B0AABA}" srcOrd="0" destOrd="0" presId="urn:microsoft.com/office/officeart/2005/8/layout/gear1"/>
    <dgm:cxn modelId="{A155B8A0-40B8-4301-8DD6-71F6202F0883}" type="presOf" srcId="{D3D8833C-A29C-452A-8762-75044EF55D2B}" destId="{8401526C-5A3F-4FF5-BAB7-5C576662D1DC}" srcOrd="0" destOrd="0" presId="urn:microsoft.com/office/officeart/2005/8/layout/gear1"/>
    <dgm:cxn modelId="{B6E38FD6-5E67-4AD2-8A17-C8E7B2ECF4D9}" type="presOf" srcId="{53AF9B94-B207-4AD7-B30D-D8DD0437D8EF}" destId="{06C83BF4-EB12-46E8-A31B-29B759435DB3}" srcOrd="0" destOrd="0" presId="urn:microsoft.com/office/officeart/2005/8/layout/gear1"/>
    <dgm:cxn modelId="{F3BB2AD7-364B-4D89-A026-AE745637A195}" type="presOf" srcId="{6F431F62-E468-46F5-BA50-F62C790012CA}" destId="{B2409E39-BD6B-49E7-9F87-11139D4584E7}" srcOrd="0" destOrd="0" presId="urn:microsoft.com/office/officeart/2005/8/layout/gear1"/>
    <dgm:cxn modelId="{075508EF-A267-4B57-BCF3-40CE945A8E1C}" type="presOf" srcId="{4F6E95F8-C42F-418B-B56E-8CE50FDF0006}" destId="{68A4EE92-A228-43E4-ABA1-4CCDF26EE26F}" srcOrd="2" destOrd="0" presId="urn:microsoft.com/office/officeart/2005/8/layout/gear1"/>
    <dgm:cxn modelId="{EE554DF3-C377-4BF6-9A11-89E178AE9706}" srcId="{6F431F62-E468-46F5-BA50-F62C790012CA}" destId="{4F6E95F8-C42F-418B-B56E-8CE50FDF0006}" srcOrd="1" destOrd="0" parTransId="{7537D606-4F30-4D0F-8276-BF599A067C4E}" sibTransId="{D3D8833C-A29C-452A-8762-75044EF55D2B}"/>
    <dgm:cxn modelId="{E53689F6-E9F3-45D4-A347-5195A03A2617}" type="presOf" srcId="{4F6E95F8-C42F-418B-B56E-8CE50FDF0006}" destId="{2854A3AD-3C70-4AA1-9C3B-9765B23F48A0}" srcOrd="1" destOrd="0" presId="urn:microsoft.com/office/officeart/2005/8/layout/gear1"/>
    <dgm:cxn modelId="{57AB67F2-0D70-4D94-B263-D6E5A6AB09F7}" type="presParOf" srcId="{B2409E39-BD6B-49E7-9F87-11139D4584E7}" destId="{D1D71F6B-21CD-4450-9EDA-6593579A8B06}" srcOrd="0" destOrd="0" presId="urn:microsoft.com/office/officeart/2005/8/layout/gear1"/>
    <dgm:cxn modelId="{2480F454-C12A-4834-A927-0CF2630DA65E}" type="presParOf" srcId="{B2409E39-BD6B-49E7-9F87-11139D4584E7}" destId="{EF7BE729-CF7D-4F22-9741-83BBBD0B0042}" srcOrd="1" destOrd="0" presId="urn:microsoft.com/office/officeart/2005/8/layout/gear1"/>
    <dgm:cxn modelId="{9D5C99AC-94AF-417B-A68D-91D2E5A2CC2F}" type="presParOf" srcId="{B2409E39-BD6B-49E7-9F87-11139D4584E7}" destId="{381FE77B-296D-4704-A515-7F7342C8DA35}" srcOrd="2" destOrd="0" presId="urn:microsoft.com/office/officeart/2005/8/layout/gear1"/>
    <dgm:cxn modelId="{6BBB5D5B-9AFF-4D9D-9AED-8EB4067FAEC0}" type="presParOf" srcId="{B2409E39-BD6B-49E7-9F87-11139D4584E7}" destId="{8F45185B-2F9E-49A4-8E7C-302698B0AABA}" srcOrd="3" destOrd="0" presId="urn:microsoft.com/office/officeart/2005/8/layout/gear1"/>
    <dgm:cxn modelId="{99DDC060-513C-458D-87C8-391E2DD6F3D6}" type="presParOf" srcId="{B2409E39-BD6B-49E7-9F87-11139D4584E7}" destId="{2854A3AD-3C70-4AA1-9C3B-9765B23F48A0}" srcOrd="4" destOrd="0" presId="urn:microsoft.com/office/officeart/2005/8/layout/gear1"/>
    <dgm:cxn modelId="{270E4C92-FA99-4BEE-A7EE-31DE1297097B}" type="presParOf" srcId="{B2409E39-BD6B-49E7-9F87-11139D4584E7}" destId="{68A4EE92-A228-43E4-ABA1-4CCDF26EE26F}" srcOrd="5" destOrd="0" presId="urn:microsoft.com/office/officeart/2005/8/layout/gear1"/>
    <dgm:cxn modelId="{561499E0-9D6F-41DA-A152-58BB8E950C6E}" type="presParOf" srcId="{B2409E39-BD6B-49E7-9F87-11139D4584E7}" destId="{E74FCB18-199F-4813-847B-E5BC27B664D6}" srcOrd="6" destOrd="0" presId="urn:microsoft.com/office/officeart/2005/8/layout/gear1"/>
    <dgm:cxn modelId="{C7E93278-A435-4182-98C1-7D9D54982752}" type="presParOf" srcId="{B2409E39-BD6B-49E7-9F87-11139D4584E7}" destId="{6C7CD343-4405-45F5-A4AF-7CFA43B15837}" srcOrd="7" destOrd="0" presId="urn:microsoft.com/office/officeart/2005/8/layout/gear1"/>
    <dgm:cxn modelId="{3B682657-FEBA-4313-B41C-5E2936525C1A}" type="presParOf" srcId="{B2409E39-BD6B-49E7-9F87-11139D4584E7}" destId="{CD5C22A7-36DF-48B5-952D-554629FDC7AE}" srcOrd="8" destOrd="0" presId="urn:microsoft.com/office/officeart/2005/8/layout/gear1"/>
    <dgm:cxn modelId="{99187BA4-845F-4B92-A66E-7A4BB08971C8}" type="presParOf" srcId="{B2409E39-BD6B-49E7-9F87-11139D4584E7}" destId="{CB894273-12A7-498B-BA34-BA9D8A0879C8}" srcOrd="9" destOrd="0" presId="urn:microsoft.com/office/officeart/2005/8/layout/gear1"/>
    <dgm:cxn modelId="{4986D4FC-6FF4-4E7B-9304-C5B3A6329467}" type="presParOf" srcId="{B2409E39-BD6B-49E7-9F87-11139D4584E7}" destId="{FCF4453D-290D-4AF6-88CB-2C9F42144384}" srcOrd="10" destOrd="0" presId="urn:microsoft.com/office/officeart/2005/8/layout/gear1"/>
    <dgm:cxn modelId="{C485D085-0857-4DBA-9232-24421D1F2748}" type="presParOf" srcId="{B2409E39-BD6B-49E7-9F87-11139D4584E7}" destId="{8401526C-5A3F-4FF5-BAB7-5C576662D1DC}" srcOrd="11" destOrd="0" presId="urn:microsoft.com/office/officeart/2005/8/layout/gear1"/>
    <dgm:cxn modelId="{4613A29D-D52C-42B9-8E3D-2937D52CAC0C}" type="presParOf" srcId="{B2409E39-BD6B-49E7-9F87-11139D4584E7}" destId="{06C83BF4-EB12-46E8-A31B-29B759435DB3}" srcOrd="12"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F2E3233-FEF9-4085-BAB9-7E2410E67477}" type="doc">
      <dgm:prSet loTypeId="urn:microsoft.com/office/officeart/2005/8/layout/chart3" loCatId="cycle" qsTypeId="urn:microsoft.com/office/officeart/2005/8/quickstyle/3d6" qsCatId="3D" csTypeId="urn:microsoft.com/office/officeart/2005/8/colors/accent1_2" csCatId="accent1" phldr="1"/>
      <dgm:spPr/>
    </dgm:pt>
    <dgm:pt modelId="{3124DAE1-A5FD-4902-A010-A646115EAB48}">
      <dgm:prSet phldrT="[文本]" custT="1"/>
      <dgm:spPr/>
      <dgm:t>
        <a:bodyPr/>
        <a:lstStyle/>
        <a:p>
          <a:pPr algn="ctr"/>
          <a:r>
            <a:rPr lang="zh-CN" altLang="en-US" sz="1600" dirty="0"/>
            <a:t>维修信息标记模块</a:t>
          </a:r>
        </a:p>
      </dgm:t>
    </dgm:pt>
    <dgm:pt modelId="{18E4466D-E1F6-44C5-9E85-4E5EB06EA109}" type="parTrans" cxnId="{F810C549-A307-4E16-A541-FD48ACE4E245}">
      <dgm:prSet/>
      <dgm:spPr/>
      <dgm:t>
        <a:bodyPr/>
        <a:lstStyle/>
        <a:p>
          <a:endParaRPr lang="zh-CN" altLang="en-US"/>
        </a:p>
      </dgm:t>
    </dgm:pt>
    <dgm:pt modelId="{395DB7D9-72D4-43EF-8281-3BA31EDD9AB8}" type="sibTrans" cxnId="{F810C549-A307-4E16-A541-FD48ACE4E245}">
      <dgm:prSet/>
      <dgm:spPr/>
      <dgm:t>
        <a:bodyPr/>
        <a:lstStyle/>
        <a:p>
          <a:endParaRPr lang="zh-CN" altLang="en-US"/>
        </a:p>
      </dgm:t>
    </dgm:pt>
    <dgm:pt modelId="{4DFEAECA-FD70-4701-8036-F8487902296A}">
      <dgm:prSet phldrT="[文本]" custT="1"/>
      <dgm:spPr/>
      <dgm:t>
        <a:bodyPr/>
        <a:lstStyle/>
        <a:p>
          <a:r>
            <a:rPr lang="zh-CN" altLang="en-US" sz="1600" dirty="0"/>
            <a:t>维修示教视频管理模块</a:t>
          </a:r>
        </a:p>
      </dgm:t>
    </dgm:pt>
    <dgm:pt modelId="{58FBBB20-2329-4551-A0C5-668BC71F7987}" type="parTrans" cxnId="{F2216AB6-13A1-4D49-91D5-5E0152F320B5}">
      <dgm:prSet/>
      <dgm:spPr/>
      <dgm:t>
        <a:bodyPr/>
        <a:lstStyle/>
        <a:p>
          <a:endParaRPr lang="zh-CN" altLang="en-US"/>
        </a:p>
      </dgm:t>
    </dgm:pt>
    <dgm:pt modelId="{535FBAF9-B01A-4B08-AB25-9B51D1E29CA0}" type="sibTrans" cxnId="{F2216AB6-13A1-4D49-91D5-5E0152F320B5}">
      <dgm:prSet/>
      <dgm:spPr/>
      <dgm:t>
        <a:bodyPr/>
        <a:lstStyle/>
        <a:p>
          <a:endParaRPr lang="zh-CN" altLang="en-US"/>
        </a:p>
      </dgm:t>
    </dgm:pt>
    <dgm:pt modelId="{80F92743-2FC3-446C-9C17-26B25799CFB0}">
      <dgm:prSet phldrT="[文本]" custT="1"/>
      <dgm:spPr/>
      <dgm:t>
        <a:bodyPr/>
        <a:lstStyle/>
        <a:p>
          <a:r>
            <a:rPr lang="zh-CN" altLang="en-US" sz="1600" dirty="0"/>
            <a:t>系统功能</a:t>
          </a:r>
          <a:endParaRPr lang="en-US" altLang="zh-CN" sz="1600" dirty="0"/>
        </a:p>
        <a:p>
          <a:r>
            <a:rPr lang="zh-CN" altLang="en-US" sz="1600" dirty="0"/>
            <a:t>模块</a:t>
          </a:r>
        </a:p>
      </dgm:t>
    </dgm:pt>
    <dgm:pt modelId="{A8D11D09-AA88-466E-9909-A2DCCD69AA5F}" type="parTrans" cxnId="{668588C3-6A48-4B5D-A17D-813C5D6F749E}">
      <dgm:prSet/>
      <dgm:spPr/>
      <dgm:t>
        <a:bodyPr/>
        <a:lstStyle/>
        <a:p>
          <a:endParaRPr lang="zh-CN" altLang="en-US"/>
        </a:p>
      </dgm:t>
    </dgm:pt>
    <dgm:pt modelId="{F178A44F-41F6-4ABF-8F16-C879FBE17607}" type="sibTrans" cxnId="{668588C3-6A48-4B5D-A17D-813C5D6F749E}">
      <dgm:prSet/>
      <dgm:spPr/>
      <dgm:t>
        <a:bodyPr/>
        <a:lstStyle/>
        <a:p>
          <a:endParaRPr lang="zh-CN" altLang="en-US"/>
        </a:p>
      </dgm:t>
    </dgm:pt>
    <dgm:pt modelId="{926AAA9F-7C95-412F-9A23-2E246D90DE17}">
      <dgm:prSet phldrT="[文本]" custT="1"/>
      <dgm:spPr/>
      <dgm:t>
        <a:bodyPr/>
        <a:lstStyle/>
        <a:p>
          <a:r>
            <a:rPr lang="zh-CN" altLang="en-US" sz="1600" dirty="0"/>
            <a:t>物体三维跟踪注册模块</a:t>
          </a:r>
        </a:p>
      </dgm:t>
    </dgm:pt>
    <dgm:pt modelId="{B4B9E4FE-5B58-4E9E-A3B3-EEF295CD1383}" type="parTrans" cxnId="{05E11E9F-358F-4E58-B5EF-75D40091B16C}">
      <dgm:prSet/>
      <dgm:spPr/>
      <dgm:t>
        <a:bodyPr/>
        <a:lstStyle/>
        <a:p>
          <a:endParaRPr lang="zh-CN" altLang="en-US"/>
        </a:p>
      </dgm:t>
    </dgm:pt>
    <dgm:pt modelId="{3048BBF2-D0A8-4C97-A3A2-3833446492BF}" type="sibTrans" cxnId="{05E11E9F-358F-4E58-B5EF-75D40091B16C}">
      <dgm:prSet/>
      <dgm:spPr/>
      <dgm:t>
        <a:bodyPr/>
        <a:lstStyle/>
        <a:p>
          <a:endParaRPr lang="zh-CN" altLang="en-US"/>
        </a:p>
      </dgm:t>
    </dgm:pt>
    <dgm:pt modelId="{E73D0DA4-0A95-482A-9F6E-7F52AA442262}">
      <dgm:prSet phldrT="[文本]" custT="1"/>
      <dgm:spPr/>
      <dgm:t>
        <a:bodyPr/>
        <a:lstStyle/>
        <a:p>
          <a:r>
            <a:rPr lang="zh-CN" altLang="en-US" sz="1600" dirty="0"/>
            <a:t>维修标记信息管理模块</a:t>
          </a:r>
        </a:p>
      </dgm:t>
    </dgm:pt>
    <dgm:pt modelId="{937D770E-5F2B-499F-910F-E110A36881BC}" type="sibTrans" cxnId="{B087F1B0-A96F-4AA2-9CB2-5211E1ED1696}">
      <dgm:prSet/>
      <dgm:spPr/>
      <dgm:t>
        <a:bodyPr/>
        <a:lstStyle/>
        <a:p>
          <a:endParaRPr lang="zh-CN" altLang="en-US"/>
        </a:p>
      </dgm:t>
    </dgm:pt>
    <dgm:pt modelId="{8BF1F600-1230-4DC0-960A-7A477D1D8E94}" type="parTrans" cxnId="{B087F1B0-A96F-4AA2-9CB2-5211E1ED1696}">
      <dgm:prSet/>
      <dgm:spPr/>
      <dgm:t>
        <a:bodyPr/>
        <a:lstStyle/>
        <a:p>
          <a:endParaRPr lang="zh-CN" altLang="en-US"/>
        </a:p>
      </dgm:t>
    </dgm:pt>
    <dgm:pt modelId="{6F0C2783-EF8D-4911-8FA4-33224A383D9B}" type="pres">
      <dgm:prSet presAssocID="{CF2E3233-FEF9-4085-BAB9-7E2410E67477}" presName="compositeShape" presStyleCnt="0">
        <dgm:presLayoutVars>
          <dgm:chMax val="7"/>
          <dgm:dir/>
          <dgm:resizeHandles val="exact"/>
        </dgm:presLayoutVars>
      </dgm:prSet>
      <dgm:spPr/>
    </dgm:pt>
    <dgm:pt modelId="{373934B1-54AC-4D4A-A518-AF516FDC4DED}" type="pres">
      <dgm:prSet presAssocID="{CF2E3233-FEF9-4085-BAB9-7E2410E67477}" presName="wedge1" presStyleLbl="node1" presStyleIdx="0" presStyleCnt="5"/>
      <dgm:spPr/>
    </dgm:pt>
    <dgm:pt modelId="{486C8D2D-05AA-4968-A252-9478E142A2BD}" type="pres">
      <dgm:prSet presAssocID="{CF2E3233-FEF9-4085-BAB9-7E2410E67477}" presName="wedge1Tx" presStyleLbl="node1" presStyleIdx="0" presStyleCnt="5">
        <dgm:presLayoutVars>
          <dgm:chMax val="0"/>
          <dgm:chPref val="0"/>
          <dgm:bulletEnabled val="1"/>
        </dgm:presLayoutVars>
      </dgm:prSet>
      <dgm:spPr/>
    </dgm:pt>
    <dgm:pt modelId="{249DA091-A9E8-4EAA-B351-443DDA26231A}" type="pres">
      <dgm:prSet presAssocID="{CF2E3233-FEF9-4085-BAB9-7E2410E67477}" presName="wedge2" presStyleLbl="node1" presStyleIdx="1" presStyleCnt="5"/>
      <dgm:spPr/>
    </dgm:pt>
    <dgm:pt modelId="{FBBFCF9B-03BC-4806-9DB0-4B35282DE24E}" type="pres">
      <dgm:prSet presAssocID="{CF2E3233-FEF9-4085-BAB9-7E2410E67477}" presName="wedge2Tx" presStyleLbl="node1" presStyleIdx="1" presStyleCnt="5">
        <dgm:presLayoutVars>
          <dgm:chMax val="0"/>
          <dgm:chPref val="0"/>
          <dgm:bulletEnabled val="1"/>
        </dgm:presLayoutVars>
      </dgm:prSet>
      <dgm:spPr/>
    </dgm:pt>
    <dgm:pt modelId="{E89AE26F-D360-4B9F-A3C5-7EE2A8A6417F}" type="pres">
      <dgm:prSet presAssocID="{CF2E3233-FEF9-4085-BAB9-7E2410E67477}" presName="wedge3" presStyleLbl="node1" presStyleIdx="2" presStyleCnt="5"/>
      <dgm:spPr/>
    </dgm:pt>
    <dgm:pt modelId="{65D1A9F7-DF17-4C93-82F8-B9C50AACE9DB}" type="pres">
      <dgm:prSet presAssocID="{CF2E3233-FEF9-4085-BAB9-7E2410E67477}" presName="wedge3Tx" presStyleLbl="node1" presStyleIdx="2" presStyleCnt="5">
        <dgm:presLayoutVars>
          <dgm:chMax val="0"/>
          <dgm:chPref val="0"/>
          <dgm:bulletEnabled val="1"/>
        </dgm:presLayoutVars>
      </dgm:prSet>
      <dgm:spPr/>
    </dgm:pt>
    <dgm:pt modelId="{7ABE5A44-B2C5-4EB6-B092-1B11969F5F5A}" type="pres">
      <dgm:prSet presAssocID="{CF2E3233-FEF9-4085-BAB9-7E2410E67477}" presName="wedge4" presStyleLbl="node1" presStyleIdx="3" presStyleCnt="5"/>
      <dgm:spPr/>
    </dgm:pt>
    <dgm:pt modelId="{F61BAD65-FC3C-44D0-9F85-9A2A5AF5B70F}" type="pres">
      <dgm:prSet presAssocID="{CF2E3233-FEF9-4085-BAB9-7E2410E67477}" presName="wedge4Tx" presStyleLbl="node1" presStyleIdx="3" presStyleCnt="5">
        <dgm:presLayoutVars>
          <dgm:chMax val="0"/>
          <dgm:chPref val="0"/>
          <dgm:bulletEnabled val="1"/>
        </dgm:presLayoutVars>
      </dgm:prSet>
      <dgm:spPr/>
    </dgm:pt>
    <dgm:pt modelId="{B940EC45-3A85-4FFF-941F-385260E64C22}" type="pres">
      <dgm:prSet presAssocID="{CF2E3233-FEF9-4085-BAB9-7E2410E67477}" presName="wedge5" presStyleLbl="node1" presStyleIdx="4" presStyleCnt="5"/>
      <dgm:spPr/>
    </dgm:pt>
    <dgm:pt modelId="{19673BAF-5F10-4637-8AC1-2839C6A49466}" type="pres">
      <dgm:prSet presAssocID="{CF2E3233-FEF9-4085-BAB9-7E2410E67477}" presName="wedge5Tx" presStyleLbl="node1" presStyleIdx="4" presStyleCnt="5">
        <dgm:presLayoutVars>
          <dgm:chMax val="0"/>
          <dgm:chPref val="0"/>
          <dgm:bulletEnabled val="1"/>
        </dgm:presLayoutVars>
      </dgm:prSet>
      <dgm:spPr/>
    </dgm:pt>
  </dgm:ptLst>
  <dgm:cxnLst>
    <dgm:cxn modelId="{9208D909-1C6A-402B-BFF9-8703A5364902}" type="presOf" srcId="{80F92743-2FC3-446C-9C17-26B25799CFB0}" destId="{19673BAF-5F10-4637-8AC1-2839C6A49466}" srcOrd="1" destOrd="0" presId="urn:microsoft.com/office/officeart/2005/8/layout/chart3"/>
    <dgm:cxn modelId="{42C6585F-C021-4F70-8AEF-631CA255FE9A}" type="presOf" srcId="{926AAA9F-7C95-412F-9A23-2E246D90DE17}" destId="{F61BAD65-FC3C-44D0-9F85-9A2A5AF5B70F}" srcOrd="1" destOrd="0" presId="urn:microsoft.com/office/officeart/2005/8/layout/chart3"/>
    <dgm:cxn modelId="{F810C549-A307-4E16-A541-FD48ACE4E245}" srcId="{CF2E3233-FEF9-4085-BAB9-7E2410E67477}" destId="{3124DAE1-A5FD-4902-A010-A646115EAB48}" srcOrd="0" destOrd="0" parTransId="{18E4466D-E1F6-44C5-9E85-4E5EB06EA109}" sibTransId="{395DB7D9-72D4-43EF-8281-3BA31EDD9AB8}"/>
    <dgm:cxn modelId="{E0FD9150-0B61-4BD6-9F46-0E65AF9BAAFB}" type="presOf" srcId="{4DFEAECA-FD70-4701-8036-F8487902296A}" destId="{E89AE26F-D360-4B9F-A3C5-7EE2A8A6417F}" srcOrd="0" destOrd="0" presId="urn:microsoft.com/office/officeart/2005/8/layout/chart3"/>
    <dgm:cxn modelId="{F0C01255-07FC-4432-B675-08E66DD6F2D9}" type="presOf" srcId="{3124DAE1-A5FD-4902-A010-A646115EAB48}" destId="{486C8D2D-05AA-4968-A252-9478E142A2BD}" srcOrd="1" destOrd="0" presId="urn:microsoft.com/office/officeart/2005/8/layout/chart3"/>
    <dgm:cxn modelId="{9BD4C575-E389-4D2B-AF9C-55702E5CF100}" type="presOf" srcId="{CF2E3233-FEF9-4085-BAB9-7E2410E67477}" destId="{6F0C2783-EF8D-4911-8FA4-33224A383D9B}" srcOrd="0" destOrd="0" presId="urn:microsoft.com/office/officeart/2005/8/layout/chart3"/>
    <dgm:cxn modelId="{54B5F792-EE71-435D-908B-C51BAB53EBAB}" type="presOf" srcId="{926AAA9F-7C95-412F-9A23-2E246D90DE17}" destId="{7ABE5A44-B2C5-4EB6-B092-1B11969F5F5A}" srcOrd="0" destOrd="0" presId="urn:microsoft.com/office/officeart/2005/8/layout/chart3"/>
    <dgm:cxn modelId="{05E11E9F-358F-4E58-B5EF-75D40091B16C}" srcId="{CF2E3233-FEF9-4085-BAB9-7E2410E67477}" destId="{926AAA9F-7C95-412F-9A23-2E246D90DE17}" srcOrd="3" destOrd="0" parTransId="{B4B9E4FE-5B58-4E9E-A3B3-EEF295CD1383}" sibTransId="{3048BBF2-D0A8-4C97-A3A2-3833446492BF}"/>
    <dgm:cxn modelId="{374B96A7-9132-4626-9468-87DAFD3CA9D3}" type="presOf" srcId="{3124DAE1-A5FD-4902-A010-A646115EAB48}" destId="{373934B1-54AC-4D4A-A518-AF516FDC4DED}" srcOrd="0" destOrd="0" presId="urn:microsoft.com/office/officeart/2005/8/layout/chart3"/>
    <dgm:cxn modelId="{59DD50A9-901B-4D1C-A14D-DBF3216B167E}" type="presOf" srcId="{4DFEAECA-FD70-4701-8036-F8487902296A}" destId="{65D1A9F7-DF17-4C93-82F8-B9C50AACE9DB}" srcOrd="1" destOrd="0" presId="urn:microsoft.com/office/officeart/2005/8/layout/chart3"/>
    <dgm:cxn modelId="{B087F1B0-A96F-4AA2-9CB2-5211E1ED1696}" srcId="{CF2E3233-FEF9-4085-BAB9-7E2410E67477}" destId="{E73D0DA4-0A95-482A-9F6E-7F52AA442262}" srcOrd="1" destOrd="0" parTransId="{8BF1F600-1230-4DC0-960A-7A477D1D8E94}" sibTransId="{937D770E-5F2B-499F-910F-E110A36881BC}"/>
    <dgm:cxn modelId="{F2216AB6-13A1-4D49-91D5-5E0152F320B5}" srcId="{CF2E3233-FEF9-4085-BAB9-7E2410E67477}" destId="{4DFEAECA-FD70-4701-8036-F8487902296A}" srcOrd="2" destOrd="0" parTransId="{58FBBB20-2329-4551-A0C5-668BC71F7987}" sibTransId="{535FBAF9-B01A-4B08-AB25-9B51D1E29CA0}"/>
    <dgm:cxn modelId="{EBCC4DC0-F0B2-4BF9-A7E0-45E4648C6B15}" type="presOf" srcId="{E73D0DA4-0A95-482A-9F6E-7F52AA442262}" destId="{FBBFCF9B-03BC-4806-9DB0-4B35282DE24E}" srcOrd="1" destOrd="0" presId="urn:microsoft.com/office/officeart/2005/8/layout/chart3"/>
    <dgm:cxn modelId="{668588C3-6A48-4B5D-A17D-813C5D6F749E}" srcId="{CF2E3233-FEF9-4085-BAB9-7E2410E67477}" destId="{80F92743-2FC3-446C-9C17-26B25799CFB0}" srcOrd="4" destOrd="0" parTransId="{A8D11D09-AA88-466E-9909-A2DCCD69AA5F}" sibTransId="{F178A44F-41F6-4ABF-8F16-C879FBE17607}"/>
    <dgm:cxn modelId="{2A6724EA-3023-4818-B174-01D6E2639EA7}" type="presOf" srcId="{E73D0DA4-0A95-482A-9F6E-7F52AA442262}" destId="{249DA091-A9E8-4EAA-B351-443DDA26231A}" srcOrd="0" destOrd="0" presId="urn:microsoft.com/office/officeart/2005/8/layout/chart3"/>
    <dgm:cxn modelId="{609961F9-4CD7-4082-AA82-A00B736F0752}" type="presOf" srcId="{80F92743-2FC3-446C-9C17-26B25799CFB0}" destId="{B940EC45-3A85-4FFF-941F-385260E64C22}" srcOrd="0" destOrd="0" presId="urn:microsoft.com/office/officeart/2005/8/layout/chart3"/>
    <dgm:cxn modelId="{603379A1-8E61-488E-BD59-49DE31B31D76}" type="presParOf" srcId="{6F0C2783-EF8D-4911-8FA4-33224A383D9B}" destId="{373934B1-54AC-4D4A-A518-AF516FDC4DED}" srcOrd="0" destOrd="0" presId="urn:microsoft.com/office/officeart/2005/8/layout/chart3"/>
    <dgm:cxn modelId="{B0C690C7-55E3-4CFC-BE2A-E4ECD083C622}" type="presParOf" srcId="{6F0C2783-EF8D-4911-8FA4-33224A383D9B}" destId="{486C8D2D-05AA-4968-A252-9478E142A2BD}" srcOrd="1" destOrd="0" presId="urn:microsoft.com/office/officeart/2005/8/layout/chart3"/>
    <dgm:cxn modelId="{96BD1906-FF1F-4FA7-BD68-62237A3A6A83}" type="presParOf" srcId="{6F0C2783-EF8D-4911-8FA4-33224A383D9B}" destId="{249DA091-A9E8-4EAA-B351-443DDA26231A}" srcOrd="2" destOrd="0" presId="urn:microsoft.com/office/officeart/2005/8/layout/chart3"/>
    <dgm:cxn modelId="{CF87DBD8-1873-4EC6-B71B-CA2405937292}" type="presParOf" srcId="{6F0C2783-EF8D-4911-8FA4-33224A383D9B}" destId="{FBBFCF9B-03BC-4806-9DB0-4B35282DE24E}" srcOrd="3" destOrd="0" presId="urn:microsoft.com/office/officeart/2005/8/layout/chart3"/>
    <dgm:cxn modelId="{682E07FA-9896-48FE-9AE3-3D8F7D900AD2}" type="presParOf" srcId="{6F0C2783-EF8D-4911-8FA4-33224A383D9B}" destId="{E89AE26F-D360-4B9F-A3C5-7EE2A8A6417F}" srcOrd="4" destOrd="0" presId="urn:microsoft.com/office/officeart/2005/8/layout/chart3"/>
    <dgm:cxn modelId="{8F08B6CD-A0CB-4ECE-B197-99D727CA22DB}" type="presParOf" srcId="{6F0C2783-EF8D-4911-8FA4-33224A383D9B}" destId="{65D1A9F7-DF17-4C93-82F8-B9C50AACE9DB}" srcOrd="5" destOrd="0" presId="urn:microsoft.com/office/officeart/2005/8/layout/chart3"/>
    <dgm:cxn modelId="{A0F8AB10-513B-4337-B8FE-3FF39C3925D1}" type="presParOf" srcId="{6F0C2783-EF8D-4911-8FA4-33224A383D9B}" destId="{7ABE5A44-B2C5-4EB6-B092-1B11969F5F5A}" srcOrd="6" destOrd="0" presId="urn:microsoft.com/office/officeart/2005/8/layout/chart3"/>
    <dgm:cxn modelId="{054361A7-D36E-479E-BB93-1E987BC6A0FE}" type="presParOf" srcId="{6F0C2783-EF8D-4911-8FA4-33224A383D9B}" destId="{F61BAD65-FC3C-44D0-9F85-9A2A5AF5B70F}" srcOrd="7" destOrd="0" presId="urn:microsoft.com/office/officeart/2005/8/layout/chart3"/>
    <dgm:cxn modelId="{42A4C093-94BB-428D-A9E1-B83C61A7E3CA}" type="presParOf" srcId="{6F0C2783-EF8D-4911-8FA4-33224A383D9B}" destId="{B940EC45-3A85-4FFF-941F-385260E64C22}" srcOrd="8" destOrd="0" presId="urn:microsoft.com/office/officeart/2005/8/layout/chart3"/>
    <dgm:cxn modelId="{05A24A50-13E2-4B52-A8A9-F5B02AAFAAEC}" type="presParOf" srcId="{6F0C2783-EF8D-4911-8FA4-33224A383D9B}" destId="{19673BAF-5F10-4637-8AC1-2839C6A49466}" srcOrd="9"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C786321-61E3-4B2A-8390-0D7B7BECFEA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C5561558-4A34-4A80-A6D7-83137243AB4A}">
      <dgm:prSet phldrT="[文本]" custT="1"/>
      <dgm:spPr/>
      <dgm:t>
        <a:bodyPr/>
        <a:lstStyle/>
        <a:p>
          <a:r>
            <a:rPr lang="zh-CN" altLang="en-US" sz="1600" dirty="0"/>
            <a:t>功能点</a:t>
          </a:r>
          <a:r>
            <a:rPr lang="en-US" altLang="zh-CN" sz="1600" dirty="0"/>
            <a:t>1</a:t>
          </a:r>
          <a:endParaRPr lang="zh-CN" altLang="en-US" sz="1600" dirty="0"/>
        </a:p>
      </dgm:t>
    </dgm:pt>
    <dgm:pt modelId="{6B39C33C-8E99-4511-8F75-DF9AFF3BD2E8}" type="parTrans" cxnId="{2A83A811-7BAD-4A59-B920-66E3CF5AE278}">
      <dgm:prSet/>
      <dgm:spPr/>
      <dgm:t>
        <a:bodyPr/>
        <a:lstStyle/>
        <a:p>
          <a:endParaRPr lang="zh-CN" altLang="en-US"/>
        </a:p>
      </dgm:t>
    </dgm:pt>
    <dgm:pt modelId="{1CD9C1C3-CF0A-4C12-89B4-966DF136337E}" type="sibTrans" cxnId="{2A83A811-7BAD-4A59-B920-66E3CF5AE278}">
      <dgm:prSet/>
      <dgm:spPr/>
      <dgm:t>
        <a:bodyPr/>
        <a:lstStyle/>
        <a:p>
          <a:endParaRPr lang="zh-CN" altLang="en-US"/>
        </a:p>
      </dgm:t>
    </dgm:pt>
    <dgm:pt modelId="{80C8EFCD-62A8-43E3-ADCD-E0D08FB4ACD4}">
      <dgm:prSet phldrT="[文本]"/>
      <dgm:spPr/>
      <dgm:t>
        <a:bodyPr/>
        <a:lstStyle/>
        <a:p>
          <a:r>
            <a:rPr lang="zh-CN" altLang="en-US" dirty="0"/>
            <a:t>标记信息查询，选择</a:t>
          </a:r>
        </a:p>
      </dgm:t>
    </dgm:pt>
    <dgm:pt modelId="{188F9B2A-A9F7-43D5-BE43-3842B27E5329}" type="parTrans" cxnId="{E02DCB30-CF15-4728-8D44-02BDF40D3BDC}">
      <dgm:prSet/>
      <dgm:spPr/>
      <dgm:t>
        <a:bodyPr/>
        <a:lstStyle/>
        <a:p>
          <a:endParaRPr lang="zh-CN" altLang="en-US"/>
        </a:p>
      </dgm:t>
    </dgm:pt>
    <dgm:pt modelId="{E9B528EC-000D-42C4-B6EF-EB98D8FDF18C}" type="sibTrans" cxnId="{E02DCB30-CF15-4728-8D44-02BDF40D3BDC}">
      <dgm:prSet/>
      <dgm:spPr/>
      <dgm:t>
        <a:bodyPr/>
        <a:lstStyle/>
        <a:p>
          <a:endParaRPr lang="zh-CN" altLang="en-US"/>
        </a:p>
      </dgm:t>
    </dgm:pt>
    <dgm:pt modelId="{2032F4D0-70AC-4BAB-A403-0A1EBF4D5635}">
      <dgm:prSet phldrT="[文本]" custT="1"/>
      <dgm:spPr/>
      <dgm:t>
        <a:bodyPr/>
        <a:lstStyle/>
        <a:p>
          <a:r>
            <a:rPr lang="zh-CN" altLang="en-US" sz="1600" dirty="0"/>
            <a:t>功能点</a:t>
          </a:r>
          <a:r>
            <a:rPr lang="en-US" altLang="zh-CN" sz="1600" dirty="0"/>
            <a:t>2</a:t>
          </a:r>
          <a:endParaRPr lang="zh-CN" altLang="en-US" sz="1600" dirty="0"/>
        </a:p>
      </dgm:t>
    </dgm:pt>
    <dgm:pt modelId="{49FB2E28-4778-4AA1-9E20-9CA90233538E}" type="parTrans" cxnId="{B35B0604-60AE-4D6E-BEBC-3DDABBA1F61D}">
      <dgm:prSet/>
      <dgm:spPr/>
      <dgm:t>
        <a:bodyPr/>
        <a:lstStyle/>
        <a:p>
          <a:endParaRPr lang="zh-CN" altLang="en-US"/>
        </a:p>
      </dgm:t>
    </dgm:pt>
    <dgm:pt modelId="{8193E352-B309-4DD2-BBB6-E7B7A84B4DDD}" type="sibTrans" cxnId="{B35B0604-60AE-4D6E-BEBC-3DDABBA1F61D}">
      <dgm:prSet/>
      <dgm:spPr/>
      <dgm:t>
        <a:bodyPr/>
        <a:lstStyle/>
        <a:p>
          <a:endParaRPr lang="zh-CN" altLang="en-US"/>
        </a:p>
      </dgm:t>
    </dgm:pt>
    <dgm:pt modelId="{9A9C212F-08A3-4DF5-A0A2-A99F18AF59EE}">
      <dgm:prSet phldrT="[文本]"/>
      <dgm:spPr/>
      <dgm:t>
        <a:bodyPr/>
        <a:lstStyle/>
        <a:p>
          <a:r>
            <a:rPr lang="zh-CN" altLang="en-US" dirty="0"/>
            <a:t>标记信息的姿态设置</a:t>
          </a:r>
        </a:p>
      </dgm:t>
    </dgm:pt>
    <dgm:pt modelId="{821E076B-3DD1-4925-9A02-486FF2635A1F}" type="parTrans" cxnId="{16FE626E-8C63-4154-BE75-C688B49ACA02}">
      <dgm:prSet/>
      <dgm:spPr/>
      <dgm:t>
        <a:bodyPr/>
        <a:lstStyle/>
        <a:p>
          <a:endParaRPr lang="zh-CN" altLang="en-US"/>
        </a:p>
      </dgm:t>
    </dgm:pt>
    <dgm:pt modelId="{E632F103-D752-457F-A8BF-04997FFF88E5}" type="sibTrans" cxnId="{16FE626E-8C63-4154-BE75-C688B49ACA02}">
      <dgm:prSet/>
      <dgm:spPr/>
      <dgm:t>
        <a:bodyPr/>
        <a:lstStyle/>
        <a:p>
          <a:endParaRPr lang="zh-CN" altLang="en-US"/>
        </a:p>
      </dgm:t>
    </dgm:pt>
    <dgm:pt modelId="{7766E889-14CC-4565-933B-E41AC860446A}" type="pres">
      <dgm:prSet presAssocID="{1C786321-61E3-4B2A-8390-0D7B7BECFEAC}" presName="Name0" presStyleCnt="0">
        <dgm:presLayoutVars>
          <dgm:dir/>
          <dgm:animLvl val="lvl"/>
          <dgm:resizeHandles val="exact"/>
        </dgm:presLayoutVars>
      </dgm:prSet>
      <dgm:spPr/>
    </dgm:pt>
    <dgm:pt modelId="{D14F58D2-F094-4770-B306-F55DA4D91B02}" type="pres">
      <dgm:prSet presAssocID="{C5561558-4A34-4A80-A6D7-83137243AB4A}" presName="linNode" presStyleCnt="0"/>
      <dgm:spPr/>
    </dgm:pt>
    <dgm:pt modelId="{7F8BE99B-D13E-4226-9953-263C0F2A3D1B}" type="pres">
      <dgm:prSet presAssocID="{C5561558-4A34-4A80-A6D7-83137243AB4A}" presName="parentText" presStyleLbl="node1" presStyleIdx="0" presStyleCnt="2">
        <dgm:presLayoutVars>
          <dgm:chMax val="1"/>
          <dgm:bulletEnabled val="1"/>
        </dgm:presLayoutVars>
      </dgm:prSet>
      <dgm:spPr/>
    </dgm:pt>
    <dgm:pt modelId="{6BEAFBD0-5588-4A62-935C-E50120BCADB8}" type="pres">
      <dgm:prSet presAssocID="{C5561558-4A34-4A80-A6D7-83137243AB4A}" presName="descendantText" presStyleLbl="alignAccFollowNode1" presStyleIdx="0" presStyleCnt="2">
        <dgm:presLayoutVars>
          <dgm:bulletEnabled val="1"/>
        </dgm:presLayoutVars>
      </dgm:prSet>
      <dgm:spPr/>
    </dgm:pt>
    <dgm:pt modelId="{23F9514F-BE87-4B0E-AFA9-02E79AA5C7DA}" type="pres">
      <dgm:prSet presAssocID="{1CD9C1C3-CF0A-4C12-89B4-966DF136337E}" presName="sp" presStyleCnt="0"/>
      <dgm:spPr/>
    </dgm:pt>
    <dgm:pt modelId="{B4B15C2D-1C65-4010-889F-E405F00D2656}" type="pres">
      <dgm:prSet presAssocID="{2032F4D0-70AC-4BAB-A403-0A1EBF4D5635}" presName="linNode" presStyleCnt="0"/>
      <dgm:spPr/>
    </dgm:pt>
    <dgm:pt modelId="{6F27DA2C-2188-470F-BF57-0BCAF9840803}" type="pres">
      <dgm:prSet presAssocID="{2032F4D0-70AC-4BAB-A403-0A1EBF4D5635}" presName="parentText" presStyleLbl="node1" presStyleIdx="1" presStyleCnt="2">
        <dgm:presLayoutVars>
          <dgm:chMax val="1"/>
          <dgm:bulletEnabled val="1"/>
        </dgm:presLayoutVars>
      </dgm:prSet>
      <dgm:spPr/>
    </dgm:pt>
    <dgm:pt modelId="{FA3B595A-CFD3-4059-B672-E2B54B03003D}" type="pres">
      <dgm:prSet presAssocID="{2032F4D0-70AC-4BAB-A403-0A1EBF4D5635}" presName="descendantText" presStyleLbl="alignAccFollowNode1" presStyleIdx="1" presStyleCnt="2">
        <dgm:presLayoutVars>
          <dgm:bulletEnabled val="1"/>
        </dgm:presLayoutVars>
      </dgm:prSet>
      <dgm:spPr/>
    </dgm:pt>
  </dgm:ptLst>
  <dgm:cxnLst>
    <dgm:cxn modelId="{B35B0604-60AE-4D6E-BEBC-3DDABBA1F61D}" srcId="{1C786321-61E3-4B2A-8390-0D7B7BECFEAC}" destId="{2032F4D0-70AC-4BAB-A403-0A1EBF4D5635}" srcOrd="1" destOrd="0" parTransId="{49FB2E28-4778-4AA1-9E20-9CA90233538E}" sibTransId="{8193E352-B309-4DD2-BBB6-E7B7A84B4DDD}"/>
    <dgm:cxn modelId="{2A83A811-7BAD-4A59-B920-66E3CF5AE278}" srcId="{1C786321-61E3-4B2A-8390-0D7B7BECFEAC}" destId="{C5561558-4A34-4A80-A6D7-83137243AB4A}" srcOrd="0" destOrd="0" parTransId="{6B39C33C-8E99-4511-8F75-DF9AFF3BD2E8}" sibTransId="{1CD9C1C3-CF0A-4C12-89B4-966DF136337E}"/>
    <dgm:cxn modelId="{0CF96629-CA4F-4C38-9EF2-A8F7F2B6C6B4}" type="presOf" srcId="{C5561558-4A34-4A80-A6D7-83137243AB4A}" destId="{7F8BE99B-D13E-4226-9953-263C0F2A3D1B}" srcOrd="0" destOrd="0" presId="urn:microsoft.com/office/officeart/2005/8/layout/vList5"/>
    <dgm:cxn modelId="{E02DCB30-CF15-4728-8D44-02BDF40D3BDC}" srcId="{C5561558-4A34-4A80-A6D7-83137243AB4A}" destId="{80C8EFCD-62A8-43E3-ADCD-E0D08FB4ACD4}" srcOrd="0" destOrd="0" parTransId="{188F9B2A-A9F7-43D5-BE43-3842B27E5329}" sibTransId="{E9B528EC-000D-42C4-B6EF-EB98D8FDF18C}"/>
    <dgm:cxn modelId="{16FE626E-8C63-4154-BE75-C688B49ACA02}" srcId="{2032F4D0-70AC-4BAB-A403-0A1EBF4D5635}" destId="{9A9C212F-08A3-4DF5-A0A2-A99F18AF59EE}" srcOrd="0" destOrd="0" parTransId="{821E076B-3DD1-4925-9A02-486FF2635A1F}" sibTransId="{E632F103-D752-457F-A8BF-04997FFF88E5}"/>
    <dgm:cxn modelId="{3CE5EB78-8672-4642-A964-69DA71828A01}" type="presOf" srcId="{80C8EFCD-62A8-43E3-ADCD-E0D08FB4ACD4}" destId="{6BEAFBD0-5588-4A62-935C-E50120BCADB8}" srcOrd="0" destOrd="0" presId="urn:microsoft.com/office/officeart/2005/8/layout/vList5"/>
    <dgm:cxn modelId="{8CA13DAE-BDA7-4BD1-BF4D-5812412E6C0B}" type="presOf" srcId="{2032F4D0-70AC-4BAB-A403-0A1EBF4D5635}" destId="{6F27DA2C-2188-470F-BF57-0BCAF9840803}" srcOrd="0" destOrd="0" presId="urn:microsoft.com/office/officeart/2005/8/layout/vList5"/>
    <dgm:cxn modelId="{72E376B8-63E3-42A3-A172-D4964AFD4AC9}" type="presOf" srcId="{1C786321-61E3-4B2A-8390-0D7B7BECFEAC}" destId="{7766E889-14CC-4565-933B-E41AC860446A}" srcOrd="0" destOrd="0" presId="urn:microsoft.com/office/officeart/2005/8/layout/vList5"/>
    <dgm:cxn modelId="{E2AF97F6-3CCF-45D6-88A3-FC9C993C9DCE}" type="presOf" srcId="{9A9C212F-08A3-4DF5-A0A2-A99F18AF59EE}" destId="{FA3B595A-CFD3-4059-B672-E2B54B03003D}" srcOrd="0" destOrd="0" presId="urn:microsoft.com/office/officeart/2005/8/layout/vList5"/>
    <dgm:cxn modelId="{79506679-2868-40FD-B187-736BD36CD478}" type="presParOf" srcId="{7766E889-14CC-4565-933B-E41AC860446A}" destId="{D14F58D2-F094-4770-B306-F55DA4D91B02}" srcOrd="0" destOrd="0" presId="urn:microsoft.com/office/officeart/2005/8/layout/vList5"/>
    <dgm:cxn modelId="{F8478CB4-CCF7-4AB2-AEDC-F6018106408F}" type="presParOf" srcId="{D14F58D2-F094-4770-B306-F55DA4D91B02}" destId="{7F8BE99B-D13E-4226-9953-263C0F2A3D1B}" srcOrd="0" destOrd="0" presId="urn:microsoft.com/office/officeart/2005/8/layout/vList5"/>
    <dgm:cxn modelId="{37E290A0-6CB0-4435-A6C4-45109C3764BF}" type="presParOf" srcId="{D14F58D2-F094-4770-B306-F55DA4D91B02}" destId="{6BEAFBD0-5588-4A62-935C-E50120BCADB8}" srcOrd="1" destOrd="0" presId="urn:microsoft.com/office/officeart/2005/8/layout/vList5"/>
    <dgm:cxn modelId="{0175E68B-9933-4F46-B8A0-177B7C74544F}" type="presParOf" srcId="{7766E889-14CC-4565-933B-E41AC860446A}" destId="{23F9514F-BE87-4B0E-AFA9-02E79AA5C7DA}" srcOrd="1" destOrd="0" presId="urn:microsoft.com/office/officeart/2005/8/layout/vList5"/>
    <dgm:cxn modelId="{5F54ECCC-21D5-4361-9BD8-40D210E7BC02}" type="presParOf" srcId="{7766E889-14CC-4565-933B-E41AC860446A}" destId="{B4B15C2D-1C65-4010-889F-E405F00D2656}" srcOrd="2" destOrd="0" presId="urn:microsoft.com/office/officeart/2005/8/layout/vList5"/>
    <dgm:cxn modelId="{D72DF6E8-40BC-4401-85CD-90AC70CFADB7}" type="presParOf" srcId="{B4B15C2D-1C65-4010-889F-E405F00D2656}" destId="{6F27DA2C-2188-470F-BF57-0BCAF9840803}" srcOrd="0" destOrd="0" presId="urn:microsoft.com/office/officeart/2005/8/layout/vList5"/>
    <dgm:cxn modelId="{49920454-BB32-4A89-9593-A1B7B7C8EBBB}" type="presParOf" srcId="{B4B15C2D-1C65-4010-889F-E405F00D2656}" destId="{FA3B595A-CFD3-4059-B672-E2B54B03003D}"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F431F62-E468-46F5-BA50-F62C790012CA}" type="doc">
      <dgm:prSet loTypeId="urn:microsoft.com/office/officeart/2005/8/layout/gear1" loCatId="process" qsTypeId="urn:microsoft.com/office/officeart/2005/8/quickstyle/simple5" qsCatId="simple" csTypeId="urn:microsoft.com/office/officeart/2005/8/colors/accent1_2" csCatId="accent1" phldr="1"/>
      <dgm:spPr/>
      <dgm:t>
        <a:bodyPr/>
        <a:lstStyle/>
        <a:p>
          <a:endParaRPr lang="zh-CN" altLang="en-US"/>
        </a:p>
      </dgm:t>
    </dgm:pt>
    <dgm:pt modelId="{4F6E95F8-C42F-418B-B56E-8CE50FDF0006}">
      <dgm:prSet phldrT="[文本]" custT="1"/>
      <dgm:spPr/>
      <dgm: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微软雅黑"/>
              <a:ea typeface="微软雅黑"/>
              <a:cs typeface="+mn-cs"/>
            </a:rPr>
            <a:t>物体三维跟踪注册模块</a:t>
          </a:r>
        </a:p>
      </dgm:t>
    </dgm:pt>
    <dgm:pt modelId="{7537D606-4F30-4D0F-8276-BF599A067C4E}" type="parTrans" cxnId="{EE554DF3-C377-4BF6-9A11-89E178AE9706}">
      <dgm:prSet/>
      <dgm:spPr/>
      <dgm:t>
        <a:bodyPr/>
        <a:lstStyle/>
        <a:p>
          <a:endParaRPr lang="zh-CN" altLang="en-US"/>
        </a:p>
      </dgm:t>
    </dgm:pt>
    <dgm:pt modelId="{D3D8833C-A29C-452A-8762-75044EF55D2B}" type="sibTrans" cxnId="{EE554DF3-C377-4BF6-9A11-89E178AE9706}">
      <dgm:prSet/>
      <dgm:spPr/>
      <dgm:t>
        <a:bodyPr/>
        <a:lstStyle/>
        <a:p>
          <a:endParaRPr lang="zh-CN" altLang="en-US"/>
        </a:p>
      </dgm:t>
    </dgm:pt>
    <dgm:pt modelId="{7583E395-D208-4848-A7E1-CDC6274E1525}">
      <dgm:prSet phldrT="[文本]" custT="1"/>
      <dgm:spPr/>
      <dgm:t>
        <a:bodyPr/>
        <a:lstStyle/>
        <a:p>
          <a:r>
            <a:rPr lang="zh-CN" altLang="en-US" sz="2000" dirty="0"/>
            <a:t>维修信息标记模块</a:t>
          </a:r>
          <a:endParaRPr lang="zh-CN" altLang="en-US" sz="2000" b="1" dirty="0"/>
        </a:p>
      </dgm:t>
    </dgm:pt>
    <dgm:pt modelId="{B9F1D71F-776C-4E50-A60C-D37C3AD7CF29}" type="parTrans" cxnId="{F79C0519-BD63-4B05-8DC2-DC01B5012DC6}">
      <dgm:prSet/>
      <dgm:spPr/>
      <dgm:t>
        <a:bodyPr/>
        <a:lstStyle/>
        <a:p>
          <a:endParaRPr lang="zh-CN" altLang="en-US"/>
        </a:p>
      </dgm:t>
    </dgm:pt>
    <dgm:pt modelId="{53AF9B94-B207-4AD7-B30D-D8DD0437D8EF}" type="sibTrans" cxnId="{F79C0519-BD63-4B05-8DC2-DC01B5012DC6}">
      <dgm:prSet/>
      <dgm:spPr/>
      <dgm:t>
        <a:bodyPr/>
        <a:lstStyle/>
        <a:p>
          <a:endParaRPr lang="zh-CN" altLang="en-US"/>
        </a:p>
      </dgm:t>
    </dgm:pt>
    <dgm:pt modelId="{B2409E39-BD6B-49E7-9F87-11139D4584E7}" type="pres">
      <dgm:prSet presAssocID="{6F431F62-E468-46F5-BA50-F62C790012CA}" presName="composite" presStyleCnt="0">
        <dgm:presLayoutVars>
          <dgm:chMax val="3"/>
          <dgm:animLvl val="lvl"/>
          <dgm:resizeHandles val="exact"/>
        </dgm:presLayoutVars>
      </dgm:prSet>
      <dgm:spPr/>
    </dgm:pt>
    <dgm:pt modelId="{6243A4B9-C81B-44A1-97B0-695320034DBA}" type="pres">
      <dgm:prSet presAssocID="{4F6E95F8-C42F-418B-B56E-8CE50FDF0006}" presName="gear1" presStyleLbl="node1" presStyleIdx="0" presStyleCnt="2" custLinFactNeighborX="10762" custLinFactNeighborY="10633">
        <dgm:presLayoutVars>
          <dgm:chMax val="1"/>
          <dgm:bulletEnabled val="1"/>
        </dgm:presLayoutVars>
      </dgm:prSet>
      <dgm:spPr/>
    </dgm:pt>
    <dgm:pt modelId="{EB4E79FA-7502-4231-B144-68D40D28BD5A}" type="pres">
      <dgm:prSet presAssocID="{4F6E95F8-C42F-418B-B56E-8CE50FDF0006}" presName="gear1srcNode" presStyleLbl="node1" presStyleIdx="0" presStyleCnt="2"/>
      <dgm:spPr/>
    </dgm:pt>
    <dgm:pt modelId="{06AA5390-93A7-4B7C-8D3C-0FC73403E315}" type="pres">
      <dgm:prSet presAssocID="{4F6E95F8-C42F-418B-B56E-8CE50FDF0006}" presName="gear1dstNode" presStyleLbl="node1" presStyleIdx="0" presStyleCnt="2"/>
      <dgm:spPr/>
    </dgm:pt>
    <dgm:pt modelId="{86CD90DA-2403-491A-953A-FA3302B70EC5}" type="pres">
      <dgm:prSet presAssocID="{7583E395-D208-4848-A7E1-CDC6274E1525}" presName="gear2" presStyleLbl="node1" presStyleIdx="1" presStyleCnt="2" custScaleX="145369" custScaleY="135781">
        <dgm:presLayoutVars>
          <dgm:chMax val="1"/>
          <dgm:bulletEnabled val="1"/>
        </dgm:presLayoutVars>
      </dgm:prSet>
      <dgm:spPr/>
    </dgm:pt>
    <dgm:pt modelId="{31F988FE-DE0F-4D65-9B35-097F8E9EE0DF}" type="pres">
      <dgm:prSet presAssocID="{7583E395-D208-4848-A7E1-CDC6274E1525}" presName="gear2srcNode" presStyleLbl="node1" presStyleIdx="1" presStyleCnt="2"/>
      <dgm:spPr/>
    </dgm:pt>
    <dgm:pt modelId="{2EC520B4-3BD9-48C4-AE82-D780EF76415C}" type="pres">
      <dgm:prSet presAssocID="{7583E395-D208-4848-A7E1-CDC6274E1525}" presName="gear2dstNode" presStyleLbl="node1" presStyleIdx="1" presStyleCnt="2"/>
      <dgm:spPr/>
    </dgm:pt>
    <dgm:pt modelId="{378F28B7-1078-418C-8F90-3D965E6F5CAC}" type="pres">
      <dgm:prSet presAssocID="{D3D8833C-A29C-452A-8762-75044EF55D2B}" presName="connector1" presStyleLbl="sibTrans2D1" presStyleIdx="0" presStyleCnt="2" custLinFactNeighborX="6539" custLinFactNeighborY="8420"/>
      <dgm:spPr/>
    </dgm:pt>
    <dgm:pt modelId="{D4ADDBEF-A81A-4D2E-8D5C-24D21A2868EC}" type="pres">
      <dgm:prSet presAssocID="{53AF9B94-B207-4AD7-B30D-D8DD0437D8EF}" presName="connector2" presStyleLbl="sibTrans2D1" presStyleIdx="1" presStyleCnt="2" custLinFactNeighborX="-14135" custLinFactNeighborY="-14482"/>
      <dgm:spPr/>
    </dgm:pt>
  </dgm:ptLst>
  <dgm:cxnLst>
    <dgm:cxn modelId="{F79C0519-BD63-4B05-8DC2-DC01B5012DC6}" srcId="{6F431F62-E468-46F5-BA50-F62C790012CA}" destId="{7583E395-D208-4848-A7E1-CDC6274E1525}" srcOrd="1" destOrd="0" parTransId="{B9F1D71F-776C-4E50-A60C-D37C3AD7CF29}" sibTransId="{53AF9B94-B207-4AD7-B30D-D8DD0437D8EF}"/>
    <dgm:cxn modelId="{F8B7875D-BC76-4001-8DBB-E1C39F511430}" type="presOf" srcId="{4F6E95F8-C42F-418B-B56E-8CE50FDF0006}" destId="{EB4E79FA-7502-4231-B144-68D40D28BD5A}" srcOrd="1" destOrd="0" presId="urn:microsoft.com/office/officeart/2005/8/layout/gear1"/>
    <dgm:cxn modelId="{0E1CDE64-0773-4271-92E4-041702C07352}" type="presOf" srcId="{D3D8833C-A29C-452A-8762-75044EF55D2B}" destId="{378F28B7-1078-418C-8F90-3D965E6F5CAC}" srcOrd="0" destOrd="0" presId="urn:microsoft.com/office/officeart/2005/8/layout/gear1"/>
    <dgm:cxn modelId="{22373650-FDB8-4F77-9BB8-3D2319CCD9FA}" type="presOf" srcId="{7583E395-D208-4848-A7E1-CDC6274E1525}" destId="{86CD90DA-2403-491A-953A-FA3302B70EC5}" srcOrd="0" destOrd="0" presId="urn:microsoft.com/office/officeart/2005/8/layout/gear1"/>
    <dgm:cxn modelId="{CE30FF53-8075-4A0A-81C6-9FE7D77296A1}" type="presOf" srcId="{53AF9B94-B207-4AD7-B30D-D8DD0437D8EF}" destId="{D4ADDBEF-A81A-4D2E-8D5C-24D21A2868EC}" srcOrd="0" destOrd="0" presId="urn:microsoft.com/office/officeart/2005/8/layout/gear1"/>
    <dgm:cxn modelId="{50EE4291-B6B0-4060-807C-C84B9632186B}" type="presOf" srcId="{4F6E95F8-C42F-418B-B56E-8CE50FDF0006}" destId="{06AA5390-93A7-4B7C-8D3C-0FC73403E315}" srcOrd="2" destOrd="0" presId="urn:microsoft.com/office/officeart/2005/8/layout/gear1"/>
    <dgm:cxn modelId="{478E9F98-5622-4CF4-B17E-F0F973600B15}" type="presOf" srcId="{7583E395-D208-4848-A7E1-CDC6274E1525}" destId="{31F988FE-DE0F-4D65-9B35-097F8E9EE0DF}" srcOrd="1" destOrd="0" presId="urn:microsoft.com/office/officeart/2005/8/layout/gear1"/>
    <dgm:cxn modelId="{9D57ACAE-D138-45E8-96A6-500487E0107A}" type="presOf" srcId="{4F6E95F8-C42F-418B-B56E-8CE50FDF0006}" destId="{6243A4B9-C81B-44A1-97B0-695320034DBA}" srcOrd="0" destOrd="0" presId="urn:microsoft.com/office/officeart/2005/8/layout/gear1"/>
    <dgm:cxn modelId="{8DED8FCF-2E59-4938-AC46-0D3ED5AB8383}" type="presOf" srcId="{7583E395-D208-4848-A7E1-CDC6274E1525}" destId="{2EC520B4-3BD9-48C4-AE82-D780EF76415C}" srcOrd="2" destOrd="0" presId="urn:microsoft.com/office/officeart/2005/8/layout/gear1"/>
    <dgm:cxn modelId="{F3BB2AD7-364B-4D89-A026-AE745637A195}" type="presOf" srcId="{6F431F62-E468-46F5-BA50-F62C790012CA}" destId="{B2409E39-BD6B-49E7-9F87-11139D4584E7}" srcOrd="0" destOrd="0" presId="urn:microsoft.com/office/officeart/2005/8/layout/gear1"/>
    <dgm:cxn modelId="{EE554DF3-C377-4BF6-9A11-89E178AE9706}" srcId="{6F431F62-E468-46F5-BA50-F62C790012CA}" destId="{4F6E95F8-C42F-418B-B56E-8CE50FDF0006}" srcOrd="0" destOrd="0" parTransId="{7537D606-4F30-4D0F-8276-BF599A067C4E}" sibTransId="{D3D8833C-A29C-452A-8762-75044EF55D2B}"/>
    <dgm:cxn modelId="{5625EC45-DE1F-40E0-91C0-BB143377E3D2}" type="presParOf" srcId="{B2409E39-BD6B-49E7-9F87-11139D4584E7}" destId="{6243A4B9-C81B-44A1-97B0-695320034DBA}" srcOrd="0" destOrd="0" presId="urn:microsoft.com/office/officeart/2005/8/layout/gear1"/>
    <dgm:cxn modelId="{7680E1FD-A58B-41B6-B319-84E84FF20F73}" type="presParOf" srcId="{B2409E39-BD6B-49E7-9F87-11139D4584E7}" destId="{EB4E79FA-7502-4231-B144-68D40D28BD5A}" srcOrd="1" destOrd="0" presId="urn:microsoft.com/office/officeart/2005/8/layout/gear1"/>
    <dgm:cxn modelId="{82A384C2-08EE-4820-BBFD-03E64D465749}" type="presParOf" srcId="{B2409E39-BD6B-49E7-9F87-11139D4584E7}" destId="{06AA5390-93A7-4B7C-8D3C-0FC73403E315}" srcOrd="2" destOrd="0" presId="urn:microsoft.com/office/officeart/2005/8/layout/gear1"/>
    <dgm:cxn modelId="{D826B514-2788-4633-B21B-BB45BBEB5DC2}" type="presParOf" srcId="{B2409E39-BD6B-49E7-9F87-11139D4584E7}" destId="{86CD90DA-2403-491A-953A-FA3302B70EC5}" srcOrd="3" destOrd="0" presId="urn:microsoft.com/office/officeart/2005/8/layout/gear1"/>
    <dgm:cxn modelId="{344017B2-2B91-4122-A2A7-55D322A6C5B8}" type="presParOf" srcId="{B2409E39-BD6B-49E7-9F87-11139D4584E7}" destId="{31F988FE-DE0F-4D65-9B35-097F8E9EE0DF}" srcOrd="4" destOrd="0" presId="urn:microsoft.com/office/officeart/2005/8/layout/gear1"/>
    <dgm:cxn modelId="{4C1CD154-3405-4F3B-A620-9EDFAC461A12}" type="presParOf" srcId="{B2409E39-BD6B-49E7-9F87-11139D4584E7}" destId="{2EC520B4-3BD9-48C4-AE82-D780EF76415C}" srcOrd="5" destOrd="0" presId="urn:microsoft.com/office/officeart/2005/8/layout/gear1"/>
    <dgm:cxn modelId="{A54A6FC7-C61A-4FE6-843E-1C03DA603064}" type="presParOf" srcId="{B2409E39-BD6B-49E7-9F87-11139D4584E7}" destId="{378F28B7-1078-418C-8F90-3D965E6F5CAC}" srcOrd="6" destOrd="0" presId="urn:microsoft.com/office/officeart/2005/8/layout/gear1"/>
    <dgm:cxn modelId="{3BE215E2-8F8D-4C4A-9E11-A1E08CD28D66}" type="presParOf" srcId="{B2409E39-BD6B-49E7-9F87-11139D4584E7}" destId="{D4ADDBEF-A81A-4D2E-8D5C-24D21A2868EC}" srcOrd="7" destOrd="0" presId="urn:microsoft.com/office/officeart/2005/8/layout/gear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55B1955-7CC7-41CC-9869-99E25AF0C83C}"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zh-CN" altLang="en-US"/>
        </a:p>
      </dgm:t>
    </dgm:pt>
    <dgm:pt modelId="{3B9F1214-3FD5-45D2-8337-8CD9EFF197D8}">
      <dgm:prSet phldrT="[文本]"/>
      <dgm:spPr/>
      <dgm:t>
        <a:bodyPr/>
        <a:lstStyle/>
        <a:p>
          <a:r>
            <a:rPr lang="en-US" altLang="zh-CN" dirty="0"/>
            <a:t>1</a:t>
          </a:r>
          <a:endParaRPr lang="zh-CN" altLang="en-US" dirty="0"/>
        </a:p>
      </dgm:t>
    </dgm:pt>
    <dgm:pt modelId="{AC165240-FED5-4DC4-BC28-4924C7863657}" type="parTrans" cxnId="{E33EC2F1-2050-4147-96C3-7C027B431E27}">
      <dgm:prSet/>
      <dgm:spPr/>
      <dgm:t>
        <a:bodyPr/>
        <a:lstStyle/>
        <a:p>
          <a:endParaRPr lang="zh-CN" altLang="en-US"/>
        </a:p>
      </dgm:t>
    </dgm:pt>
    <dgm:pt modelId="{CF75244D-17F5-4785-B6C2-17CC2C002B3B}" type="sibTrans" cxnId="{E33EC2F1-2050-4147-96C3-7C027B431E27}">
      <dgm:prSet/>
      <dgm:spPr/>
      <dgm:t>
        <a:bodyPr/>
        <a:lstStyle/>
        <a:p>
          <a:endParaRPr lang="zh-CN" altLang="en-US"/>
        </a:p>
      </dgm:t>
    </dgm:pt>
    <dgm:pt modelId="{EF4709B8-AC66-4C83-B183-CC81C2246D45}">
      <dgm:prSet phldrT="[文本]"/>
      <dgm:spPr/>
      <dgm:t>
        <a:bodyPr/>
        <a:lstStyle/>
        <a:p>
          <a:r>
            <a:rPr lang="zh-CN" altLang="zh-CN" dirty="0">
              <a:effectLst/>
              <a:latin typeface="+mn-ea"/>
              <a:ea typeface="+mn-ea"/>
              <a:cs typeface="Times New Roman" panose="02020603050405020304" pitchFamily="18" charset="0"/>
            </a:rPr>
            <a:t>传统的图像识别和信息增强技术不能满足工业上对虚拟信息进行精确</a:t>
          </a:r>
          <a:r>
            <a:rPr lang="zh-CN" altLang="en-US" dirty="0">
              <a:effectLst/>
              <a:latin typeface="+mn-ea"/>
              <a:ea typeface="+mn-ea"/>
              <a:cs typeface="Times New Roman" panose="02020603050405020304" pitchFamily="18" charset="0"/>
            </a:rPr>
            <a:t>的</a:t>
          </a:r>
          <a:r>
            <a:rPr lang="zh-CN" altLang="zh-CN" dirty="0">
              <a:effectLst/>
              <a:latin typeface="+mn-ea"/>
              <a:ea typeface="+mn-ea"/>
              <a:cs typeface="Times New Roman" panose="02020603050405020304" pitchFamily="18" charset="0"/>
            </a:rPr>
            <a:t>叠加要求</a:t>
          </a:r>
          <a:r>
            <a:rPr lang="zh-CN" altLang="en-US" dirty="0">
              <a:effectLst/>
              <a:latin typeface="+mn-ea"/>
              <a:ea typeface="+mn-ea"/>
              <a:cs typeface="Times New Roman" panose="02020603050405020304" pitchFamily="18" charset="0"/>
            </a:rPr>
            <a:t>。</a:t>
          </a:r>
          <a:endParaRPr lang="zh-CN" altLang="en-US" dirty="0"/>
        </a:p>
      </dgm:t>
    </dgm:pt>
    <dgm:pt modelId="{4297F054-ACB9-4E7F-8FB2-EC4510265ECF}" type="parTrans" cxnId="{F1DC6A0F-28E0-4699-98E9-CBA5C3693FC0}">
      <dgm:prSet/>
      <dgm:spPr/>
      <dgm:t>
        <a:bodyPr/>
        <a:lstStyle/>
        <a:p>
          <a:endParaRPr lang="zh-CN" altLang="en-US"/>
        </a:p>
      </dgm:t>
    </dgm:pt>
    <dgm:pt modelId="{D683F3B6-6E66-4241-9E25-50BC8CB92452}" type="sibTrans" cxnId="{F1DC6A0F-28E0-4699-98E9-CBA5C3693FC0}">
      <dgm:prSet/>
      <dgm:spPr/>
      <dgm:t>
        <a:bodyPr/>
        <a:lstStyle/>
        <a:p>
          <a:endParaRPr lang="zh-CN" altLang="en-US"/>
        </a:p>
      </dgm:t>
    </dgm:pt>
    <dgm:pt modelId="{76593708-0C2E-479D-89D5-E57D2C6AA23A}">
      <dgm:prSet phldrT="[文本]"/>
      <dgm:spPr/>
      <dgm:t>
        <a:bodyPr/>
        <a:lstStyle/>
        <a:p>
          <a:r>
            <a:rPr lang="zh-CN" altLang="en-US" dirty="0"/>
            <a:t>能够针对相关电子产品，进行维修对象识别，以及电子产品虚拟工艺信息的精确叠加的要求。</a:t>
          </a:r>
        </a:p>
      </dgm:t>
    </dgm:pt>
    <dgm:pt modelId="{2F867FAA-B445-4217-A552-8DF428831F3C}" type="parTrans" cxnId="{9B964825-541F-4691-8D7D-F2DC90C282CE}">
      <dgm:prSet/>
      <dgm:spPr/>
      <dgm:t>
        <a:bodyPr/>
        <a:lstStyle/>
        <a:p>
          <a:endParaRPr lang="zh-CN" altLang="en-US"/>
        </a:p>
      </dgm:t>
    </dgm:pt>
    <dgm:pt modelId="{D646C6EC-67C7-424E-B56F-C99F4FCDCC1C}" type="sibTrans" cxnId="{9B964825-541F-4691-8D7D-F2DC90C282CE}">
      <dgm:prSet/>
      <dgm:spPr/>
      <dgm:t>
        <a:bodyPr/>
        <a:lstStyle/>
        <a:p>
          <a:endParaRPr lang="zh-CN" altLang="en-US"/>
        </a:p>
      </dgm:t>
    </dgm:pt>
    <dgm:pt modelId="{8F20DB42-BCD7-4F90-BBBB-D50BFBEE3567}">
      <dgm:prSet phldrT="[文本]"/>
      <dgm:spPr/>
      <dgm:t>
        <a:bodyPr/>
        <a:lstStyle/>
        <a:p>
          <a:r>
            <a:rPr lang="en-US" altLang="zh-CN" dirty="0"/>
            <a:t>2</a:t>
          </a:r>
          <a:endParaRPr lang="zh-CN" altLang="en-US" dirty="0"/>
        </a:p>
      </dgm:t>
    </dgm:pt>
    <dgm:pt modelId="{DB37011F-7B28-481B-BCFA-5DDC73B23F87}" type="parTrans" cxnId="{02F281D2-42EB-4466-A83E-77F601DEC3F0}">
      <dgm:prSet/>
      <dgm:spPr/>
      <dgm:t>
        <a:bodyPr/>
        <a:lstStyle/>
        <a:p>
          <a:endParaRPr lang="zh-CN" altLang="en-US"/>
        </a:p>
      </dgm:t>
    </dgm:pt>
    <dgm:pt modelId="{C6D89F4E-0C82-41AD-AB88-A1C3FFB8BE95}" type="sibTrans" cxnId="{02F281D2-42EB-4466-A83E-77F601DEC3F0}">
      <dgm:prSet/>
      <dgm:spPr/>
      <dgm:t>
        <a:bodyPr/>
        <a:lstStyle/>
        <a:p>
          <a:endParaRPr lang="zh-CN" altLang="en-US"/>
        </a:p>
      </dgm:t>
    </dgm:pt>
    <dgm:pt modelId="{F8983511-09A6-422B-810A-4A4511A55A61}">
      <dgm:prSet phldrT="[文本]"/>
      <dgm:spPr/>
      <dgm:t>
        <a:bodyPr/>
        <a:lstStyle/>
        <a:p>
          <a:r>
            <a:rPr lang="zh-CN" altLang="zh-CN" dirty="0">
              <a:latin typeface="+mn-ea"/>
              <a:ea typeface="+mn-ea"/>
              <a:cs typeface="Times New Roman" panose="02020603050405020304" pitchFamily="18" charset="0"/>
            </a:rPr>
            <a:t>传统维修视频缺少示教信息，与维修工艺技术要求相对孤立</a:t>
          </a:r>
          <a:r>
            <a:rPr lang="zh-CN" altLang="en-US" dirty="0">
              <a:latin typeface="+mn-ea"/>
              <a:ea typeface="+mn-ea"/>
              <a:cs typeface="Times New Roman" panose="02020603050405020304" pitchFamily="18" charset="0"/>
            </a:rPr>
            <a:t>等问题。</a:t>
          </a:r>
          <a:endParaRPr lang="zh-CN" altLang="en-US" dirty="0"/>
        </a:p>
      </dgm:t>
    </dgm:pt>
    <dgm:pt modelId="{E11081CE-0781-4E61-BC63-EC9568A265AA}" type="parTrans" cxnId="{259CEC67-0DF8-439B-9333-E2278B2FD23B}">
      <dgm:prSet/>
      <dgm:spPr/>
      <dgm:t>
        <a:bodyPr/>
        <a:lstStyle/>
        <a:p>
          <a:endParaRPr lang="zh-CN" altLang="en-US"/>
        </a:p>
      </dgm:t>
    </dgm:pt>
    <dgm:pt modelId="{E02B8EF4-A18A-4A96-B88B-C5E4D956F363}" type="sibTrans" cxnId="{259CEC67-0DF8-439B-9333-E2278B2FD23B}">
      <dgm:prSet/>
      <dgm:spPr/>
      <dgm:t>
        <a:bodyPr/>
        <a:lstStyle/>
        <a:p>
          <a:endParaRPr lang="zh-CN" altLang="en-US"/>
        </a:p>
      </dgm:t>
    </dgm:pt>
    <dgm:pt modelId="{F4C7A3C4-FCD4-4706-BAC9-9EE5935B5E8F}">
      <dgm:prSet phldrT="[文本]"/>
      <dgm:spPr/>
      <dgm:t>
        <a:bodyPr/>
        <a:lstStyle/>
        <a:p>
          <a:r>
            <a:rPr lang="zh-CN" altLang="zh-CN" dirty="0">
              <a:effectLst/>
              <a:latin typeface="+mn-ea"/>
              <a:ea typeface="+mn-ea"/>
              <a:cs typeface="Times New Roman" panose="02020603050405020304" pitchFamily="18" charset="0"/>
            </a:rPr>
            <a:t>利用增强现实技术，将维修工艺要求直接标记在维修视频中，实现虚实融合示教</a:t>
          </a:r>
          <a:r>
            <a:rPr lang="zh-CN" altLang="en-US" dirty="0">
              <a:effectLst/>
              <a:latin typeface="+mn-ea"/>
              <a:ea typeface="+mn-ea"/>
              <a:cs typeface="Times New Roman" panose="02020603050405020304" pitchFamily="18" charset="0"/>
            </a:rPr>
            <a:t>。</a:t>
          </a:r>
          <a:endParaRPr lang="zh-CN" altLang="en-US" dirty="0"/>
        </a:p>
      </dgm:t>
    </dgm:pt>
    <dgm:pt modelId="{ADF72A80-D64A-40CF-AF4C-9961754F88F4}" type="parTrans" cxnId="{993F19C4-02C8-4BC4-B37E-A563CC7139BB}">
      <dgm:prSet/>
      <dgm:spPr/>
      <dgm:t>
        <a:bodyPr/>
        <a:lstStyle/>
        <a:p>
          <a:endParaRPr lang="zh-CN" altLang="en-US"/>
        </a:p>
      </dgm:t>
    </dgm:pt>
    <dgm:pt modelId="{FA4CD34C-AE3B-406C-99D8-3C236A145741}" type="sibTrans" cxnId="{993F19C4-02C8-4BC4-B37E-A563CC7139BB}">
      <dgm:prSet/>
      <dgm:spPr/>
      <dgm:t>
        <a:bodyPr/>
        <a:lstStyle/>
        <a:p>
          <a:endParaRPr lang="zh-CN" altLang="en-US"/>
        </a:p>
      </dgm:t>
    </dgm:pt>
    <dgm:pt modelId="{7B3F0ED3-7574-4734-BD8B-463F7DCD0C37}" type="pres">
      <dgm:prSet presAssocID="{955B1955-7CC7-41CC-9869-99E25AF0C83C}" presName="linearFlow" presStyleCnt="0">
        <dgm:presLayoutVars>
          <dgm:dir/>
          <dgm:animLvl val="lvl"/>
          <dgm:resizeHandles val="exact"/>
        </dgm:presLayoutVars>
      </dgm:prSet>
      <dgm:spPr/>
    </dgm:pt>
    <dgm:pt modelId="{CFA77A66-FF45-487E-AF66-E3F9CCD8F16C}" type="pres">
      <dgm:prSet presAssocID="{3B9F1214-3FD5-45D2-8337-8CD9EFF197D8}" presName="composite" presStyleCnt="0"/>
      <dgm:spPr/>
    </dgm:pt>
    <dgm:pt modelId="{D364C22F-1EA7-4861-8953-DB9934056C92}" type="pres">
      <dgm:prSet presAssocID="{3B9F1214-3FD5-45D2-8337-8CD9EFF197D8}" presName="parentText" presStyleLbl="alignNode1" presStyleIdx="0" presStyleCnt="2">
        <dgm:presLayoutVars>
          <dgm:chMax val="1"/>
          <dgm:bulletEnabled val="1"/>
        </dgm:presLayoutVars>
      </dgm:prSet>
      <dgm:spPr/>
    </dgm:pt>
    <dgm:pt modelId="{977B4050-EE01-48C7-8EB2-D172B45CE8EF}" type="pres">
      <dgm:prSet presAssocID="{3B9F1214-3FD5-45D2-8337-8CD9EFF197D8}" presName="descendantText" presStyleLbl="alignAcc1" presStyleIdx="0" presStyleCnt="2" custScaleY="101334">
        <dgm:presLayoutVars>
          <dgm:bulletEnabled val="1"/>
        </dgm:presLayoutVars>
      </dgm:prSet>
      <dgm:spPr/>
    </dgm:pt>
    <dgm:pt modelId="{25486EA5-C6E5-4B3A-86A2-289979BE6471}" type="pres">
      <dgm:prSet presAssocID="{CF75244D-17F5-4785-B6C2-17CC2C002B3B}" presName="sp" presStyleCnt="0"/>
      <dgm:spPr/>
    </dgm:pt>
    <dgm:pt modelId="{AB41C46C-22E5-4035-B272-EB6C5ED52B33}" type="pres">
      <dgm:prSet presAssocID="{8F20DB42-BCD7-4F90-BBBB-D50BFBEE3567}" presName="composite" presStyleCnt="0"/>
      <dgm:spPr/>
    </dgm:pt>
    <dgm:pt modelId="{26D52DEA-5A4C-4AFD-B45C-627AB8873999}" type="pres">
      <dgm:prSet presAssocID="{8F20DB42-BCD7-4F90-BBBB-D50BFBEE3567}" presName="parentText" presStyleLbl="alignNode1" presStyleIdx="1" presStyleCnt="2">
        <dgm:presLayoutVars>
          <dgm:chMax val="1"/>
          <dgm:bulletEnabled val="1"/>
        </dgm:presLayoutVars>
      </dgm:prSet>
      <dgm:spPr/>
    </dgm:pt>
    <dgm:pt modelId="{38F7A448-BFAE-4908-99C8-6C7715FB06FB}" type="pres">
      <dgm:prSet presAssocID="{8F20DB42-BCD7-4F90-BBBB-D50BFBEE3567}" presName="descendantText" presStyleLbl="alignAcc1" presStyleIdx="1" presStyleCnt="2">
        <dgm:presLayoutVars>
          <dgm:bulletEnabled val="1"/>
        </dgm:presLayoutVars>
      </dgm:prSet>
      <dgm:spPr/>
    </dgm:pt>
  </dgm:ptLst>
  <dgm:cxnLst>
    <dgm:cxn modelId="{F1DC6A0F-28E0-4699-98E9-CBA5C3693FC0}" srcId="{3B9F1214-3FD5-45D2-8337-8CD9EFF197D8}" destId="{EF4709B8-AC66-4C83-B183-CC81C2246D45}" srcOrd="0" destOrd="0" parTransId="{4297F054-ACB9-4E7F-8FB2-EC4510265ECF}" sibTransId="{D683F3B6-6E66-4241-9E25-50BC8CB92452}"/>
    <dgm:cxn modelId="{9B964825-541F-4691-8D7D-F2DC90C282CE}" srcId="{3B9F1214-3FD5-45D2-8337-8CD9EFF197D8}" destId="{76593708-0C2E-479D-89D5-E57D2C6AA23A}" srcOrd="1" destOrd="0" parTransId="{2F867FAA-B445-4217-A552-8DF428831F3C}" sibTransId="{D646C6EC-67C7-424E-B56F-C99F4FCDCC1C}"/>
    <dgm:cxn modelId="{F3DBB462-CC48-49F0-864F-96DE47AABC3F}" type="presOf" srcId="{EF4709B8-AC66-4C83-B183-CC81C2246D45}" destId="{977B4050-EE01-48C7-8EB2-D172B45CE8EF}" srcOrd="0" destOrd="0" presId="urn:microsoft.com/office/officeart/2005/8/layout/chevron2"/>
    <dgm:cxn modelId="{363E2444-5DA7-4F85-85C2-A5B74F50B599}" type="presOf" srcId="{76593708-0C2E-479D-89D5-E57D2C6AA23A}" destId="{977B4050-EE01-48C7-8EB2-D172B45CE8EF}" srcOrd="0" destOrd="1" presId="urn:microsoft.com/office/officeart/2005/8/layout/chevron2"/>
    <dgm:cxn modelId="{259CEC67-0DF8-439B-9333-E2278B2FD23B}" srcId="{8F20DB42-BCD7-4F90-BBBB-D50BFBEE3567}" destId="{F8983511-09A6-422B-810A-4A4511A55A61}" srcOrd="0" destOrd="0" parTransId="{E11081CE-0781-4E61-BC63-EC9568A265AA}" sibTransId="{E02B8EF4-A18A-4A96-B88B-C5E4D956F363}"/>
    <dgm:cxn modelId="{8F4E1C48-5327-47AB-B6A1-0EF9B9D1238B}" type="presOf" srcId="{955B1955-7CC7-41CC-9869-99E25AF0C83C}" destId="{7B3F0ED3-7574-4734-BD8B-463F7DCD0C37}" srcOrd="0" destOrd="0" presId="urn:microsoft.com/office/officeart/2005/8/layout/chevron2"/>
    <dgm:cxn modelId="{761406A5-57B4-441C-891D-AD3921C017EE}" type="presOf" srcId="{8F20DB42-BCD7-4F90-BBBB-D50BFBEE3567}" destId="{26D52DEA-5A4C-4AFD-B45C-627AB8873999}" srcOrd="0" destOrd="0" presId="urn:microsoft.com/office/officeart/2005/8/layout/chevron2"/>
    <dgm:cxn modelId="{97A229AA-E3F7-4B4D-A534-010C7C34E261}" type="presOf" srcId="{F4C7A3C4-FCD4-4706-BAC9-9EE5935B5E8F}" destId="{38F7A448-BFAE-4908-99C8-6C7715FB06FB}" srcOrd="0" destOrd="1" presId="urn:microsoft.com/office/officeart/2005/8/layout/chevron2"/>
    <dgm:cxn modelId="{EF541CBC-CA33-45D8-9AA6-58805BFBF115}" type="presOf" srcId="{3B9F1214-3FD5-45D2-8337-8CD9EFF197D8}" destId="{D364C22F-1EA7-4861-8953-DB9934056C92}" srcOrd="0" destOrd="0" presId="urn:microsoft.com/office/officeart/2005/8/layout/chevron2"/>
    <dgm:cxn modelId="{993F19C4-02C8-4BC4-B37E-A563CC7139BB}" srcId="{8F20DB42-BCD7-4F90-BBBB-D50BFBEE3567}" destId="{F4C7A3C4-FCD4-4706-BAC9-9EE5935B5E8F}" srcOrd="1" destOrd="0" parTransId="{ADF72A80-D64A-40CF-AF4C-9961754F88F4}" sibTransId="{FA4CD34C-AE3B-406C-99D8-3C236A145741}"/>
    <dgm:cxn modelId="{CAA3E3D0-99E7-4248-BA4F-AD2C7361904A}" type="presOf" srcId="{F8983511-09A6-422B-810A-4A4511A55A61}" destId="{38F7A448-BFAE-4908-99C8-6C7715FB06FB}" srcOrd="0" destOrd="0" presId="urn:microsoft.com/office/officeart/2005/8/layout/chevron2"/>
    <dgm:cxn modelId="{02F281D2-42EB-4466-A83E-77F601DEC3F0}" srcId="{955B1955-7CC7-41CC-9869-99E25AF0C83C}" destId="{8F20DB42-BCD7-4F90-BBBB-D50BFBEE3567}" srcOrd="1" destOrd="0" parTransId="{DB37011F-7B28-481B-BCFA-5DDC73B23F87}" sibTransId="{C6D89F4E-0C82-41AD-AB88-A1C3FFB8BE95}"/>
    <dgm:cxn modelId="{E33EC2F1-2050-4147-96C3-7C027B431E27}" srcId="{955B1955-7CC7-41CC-9869-99E25AF0C83C}" destId="{3B9F1214-3FD5-45D2-8337-8CD9EFF197D8}" srcOrd="0" destOrd="0" parTransId="{AC165240-FED5-4DC4-BC28-4924C7863657}" sibTransId="{CF75244D-17F5-4785-B6C2-17CC2C002B3B}"/>
    <dgm:cxn modelId="{F0394F55-04E8-49F3-A1CF-B34A4B8DA239}" type="presParOf" srcId="{7B3F0ED3-7574-4734-BD8B-463F7DCD0C37}" destId="{CFA77A66-FF45-487E-AF66-E3F9CCD8F16C}" srcOrd="0" destOrd="0" presId="urn:microsoft.com/office/officeart/2005/8/layout/chevron2"/>
    <dgm:cxn modelId="{54B3CF5A-2E45-4BA4-A865-99464D709ACC}" type="presParOf" srcId="{CFA77A66-FF45-487E-AF66-E3F9CCD8F16C}" destId="{D364C22F-1EA7-4861-8953-DB9934056C92}" srcOrd="0" destOrd="0" presId="urn:microsoft.com/office/officeart/2005/8/layout/chevron2"/>
    <dgm:cxn modelId="{EBE462C2-4F29-42CF-BB00-DE4BF3D31AF5}" type="presParOf" srcId="{CFA77A66-FF45-487E-AF66-E3F9CCD8F16C}" destId="{977B4050-EE01-48C7-8EB2-D172B45CE8EF}" srcOrd="1" destOrd="0" presId="urn:microsoft.com/office/officeart/2005/8/layout/chevron2"/>
    <dgm:cxn modelId="{8F5D54C8-6FF9-47A6-84D4-DB32D4F659DD}" type="presParOf" srcId="{7B3F0ED3-7574-4734-BD8B-463F7DCD0C37}" destId="{25486EA5-C6E5-4B3A-86A2-289979BE6471}" srcOrd="1" destOrd="0" presId="urn:microsoft.com/office/officeart/2005/8/layout/chevron2"/>
    <dgm:cxn modelId="{8576618A-4367-4E9A-B599-2CE9237E2D49}" type="presParOf" srcId="{7B3F0ED3-7574-4734-BD8B-463F7DCD0C37}" destId="{AB41C46C-22E5-4035-B272-EB6C5ED52B33}" srcOrd="2" destOrd="0" presId="urn:microsoft.com/office/officeart/2005/8/layout/chevron2"/>
    <dgm:cxn modelId="{76E9FE9F-5330-4089-B518-539979494E70}" type="presParOf" srcId="{AB41C46C-22E5-4035-B272-EB6C5ED52B33}" destId="{26D52DEA-5A4C-4AFD-B45C-627AB8873999}" srcOrd="0" destOrd="0" presId="urn:microsoft.com/office/officeart/2005/8/layout/chevron2"/>
    <dgm:cxn modelId="{509A3079-7CE1-4BDD-8CE7-3308F51DF6F8}" type="presParOf" srcId="{AB41C46C-22E5-4035-B272-EB6C5ED52B33}" destId="{38F7A448-BFAE-4908-99C8-6C7715FB06FB}"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221BB70-ECAF-4C91-A803-E713C1D4DF71}"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zh-CN" altLang="en-US"/>
        </a:p>
      </dgm:t>
    </dgm:pt>
    <dgm:pt modelId="{3E56E11D-BADD-4034-A57A-121DA0B44DF0}">
      <dgm:prSet phldrT="[文本]" custT="1"/>
      <dgm:spPr/>
      <dgm:t>
        <a:bodyPr/>
        <a:lstStyle/>
        <a:p>
          <a:r>
            <a:rPr lang="zh-CN" altLang="en-US" sz="2800" b="1" dirty="0"/>
            <a:t>硬件平台实物图</a:t>
          </a:r>
        </a:p>
      </dgm:t>
    </dgm:pt>
    <dgm:pt modelId="{35452751-9FBD-495D-9FA0-D52E09D16DEF}" type="parTrans" cxnId="{905012E6-224F-42D0-BD4D-E720EF017714}">
      <dgm:prSet/>
      <dgm:spPr/>
      <dgm:t>
        <a:bodyPr/>
        <a:lstStyle/>
        <a:p>
          <a:endParaRPr lang="zh-CN" altLang="en-US"/>
        </a:p>
      </dgm:t>
    </dgm:pt>
    <dgm:pt modelId="{1A074605-C42F-442A-8D8F-DABCDD80F29D}" type="sibTrans" cxnId="{905012E6-224F-42D0-BD4D-E720EF017714}">
      <dgm:prSet/>
      <dgm:spPr/>
      <dgm:t>
        <a:bodyPr/>
        <a:lstStyle/>
        <a:p>
          <a:endParaRPr lang="zh-CN" altLang="en-US"/>
        </a:p>
      </dgm:t>
    </dgm:pt>
    <dgm:pt modelId="{CDDD9F1E-C387-4000-87FF-E934A7D97C7A}" type="pres">
      <dgm:prSet presAssocID="{A221BB70-ECAF-4C91-A803-E713C1D4DF71}" presName="Name0" presStyleCnt="0">
        <dgm:presLayoutVars>
          <dgm:chMax/>
          <dgm:chPref/>
          <dgm:dir/>
        </dgm:presLayoutVars>
      </dgm:prSet>
      <dgm:spPr/>
    </dgm:pt>
    <dgm:pt modelId="{3886E7B0-4DC3-4719-82DA-9E76A37B3D65}" type="pres">
      <dgm:prSet presAssocID="{3E56E11D-BADD-4034-A57A-121DA0B44DF0}" presName="composite" presStyleCnt="0">
        <dgm:presLayoutVars>
          <dgm:chMax/>
          <dgm:chPref/>
        </dgm:presLayoutVars>
      </dgm:prSet>
      <dgm:spPr/>
    </dgm:pt>
    <dgm:pt modelId="{AC6476BA-6D1B-4BF6-BA73-E5DA04E0D59B}" type="pres">
      <dgm:prSet presAssocID="{3E56E11D-BADD-4034-A57A-121DA0B44DF0}" presName="Image" presStyleLbl="bgImgPlace1" presStyleIdx="0" presStyleCnt="1" custScaleX="259197" custScaleY="321248"/>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B79F4FEB-5DD5-41DA-BF4C-7DAF0D7CBCF8}" type="pres">
      <dgm:prSet presAssocID="{3E56E11D-BADD-4034-A57A-121DA0B44DF0}" presName="ParentText" presStyleLbl="revTx" presStyleIdx="0" presStyleCnt="1" custScaleX="77121" custScaleY="52283" custLinFactNeighborX="13794" custLinFactNeighborY="67322">
        <dgm:presLayoutVars>
          <dgm:chMax val="0"/>
          <dgm:chPref val="0"/>
          <dgm:bulletEnabled val="1"/>
        </dgm:presLayoutVars>
      </dgm:prSet>
      <dgm:spPr/>
    </dgm:pt>
    <dgm:pt modelId="{574D85BD-9FAF-4435-9D68-F8764A85CB78}" type="pres">
      <dgm:prSet presAssocID="{3E56E11D-BADD-4034-A57A-121DA0B44DF0}" presName="tlFrame" presStyleLbl="node1" presStyleIdx="0" presStyleCnt="4" custLinFactX="961" custLinFactY="100000" custLinFactNeighborX="100000" custLinFactNeighborY="136541"/>
      <dgm:spPr/>
    </dgm:pt>
    <dgm:pt modelId="{780B7A01-038A-4F8E-BE82-DDEA2C1CDC4A}" type="pres">
      <dgm:prSet presAssocID="{3E56E11D-BADD-4034-A57A-121DA0B44DF0}" presName="trFrame" presStyleLbl="node1" presStyleIdx="1" presStyleCnt="4" custLinFactY="100000" custLinFactNeighborX="-3548" custLinFactNeighborY="134108"/>
      <dgm:spPr/>
    </dgm:pt>
    <dgm:pt modelId="{9CC48F47-9E0D-42EA-B732-CD3558F36B29}" type="pres">
      <dgm:prSet presAssocID="{3E56E11D-BADD-4034-A57A-121DA0B44DF0}" presName="blFrame" presStyleLbl="node1" presStyleIdx="2" presStyleCnt="4" custLinFactX="4666" custLinFactY="11457" custLinFactNeighborX="100000" custLinFactNeighborY="100000"/>
      <dgm:spPr/>
    </dgm:pt>
    <dgm:pt modelId="{08408549-6835-4ABF-BEF1-D7200AD114B8}" type="pres">
      <dgm:prSet presAssocID="{3E56E11D-BADD-4034-A57A-121DA0B44DF0}" presName="brFrame" presStyleLbl="node1" presStyleIdx="3" presStyleCnt="4" custLinFactY="4168" custLinFactNeighborX="-1774" custLinFactNeighborY="100000"/>
      <dgm:spPr/>
    </dgm:pt>
  </dgm:ptLst>
  <dgm:cxnLst>
    <dgm:cxn modelId="{94247F8E-6CF0-45DC-B38E-454FBCB4E2A2}" type="presOf" srcId="{3E56E11D-BADD-4034-A57A-121DA0B44DF0}" destId="{B79F4FEB-5DD5-41DA-BF4C-7DAF0D7CBCF8}" srcOrd="0" destOrd="0" presId="urn:microsoft.com/office/officeart/2009/3/layout/FramedTextPicture"/>
    <dgm:cxn modelId="{2FD0C29E-3234-4ECE-93D4-F25496FBEB46}" type="presOf" srcId="{A221BB70-ECAF-4C91-A803-E713C1D4DF71}" destId="{CDDD9F1E-C387-4000-87FF-E934A7D97C7A}" srcOrd="0" destOrd="0" presId="urn:microsoft.com/office/officeart/2009/3/layout/FramedTextPicture"/>
    <dgm:cxn modelId="{905012E6-224F-42D0-BD4D-E720EF017714}" srcId="{A221BB70-ECAF-4C91-A803-E713C1D4DF71}" destId="{3E56E11D-BADD-4034-A57A-121DA0B44DF0}" srcOrd="0" destOrd="0" parTransId="{35452751-9FBD-495D-9FA0-D52E09D16DEF}" sibTransId="{1A074605-C42F-442A-8D8F-DABCDD80F29D}"/>
    <dgm:cxn modelId="{918927BC-DB07-4C5E-9F69-FB6D0B618F3A}" type="presParOf" srcId="{CDDD9F1E-C387-4000-87FF-E934A7D97C7A}" destId="{3886E7B0-4DC3-4719-82DA-9E76A37B3D65}" srcOrd="0" destOrd="0" presId="urn:microsoft.com/office/officeart/2009/3/layout/FramedTextPicture"/>
    <dgm:cxn modelId="{BDBFB301-94F6-45E2-9E20-740A744CF1C1}" type="presParOf" srcId="{3886E7B0-4DC3-4719-82DA-9E76A37B3D65}" destId="{AC6476BA-6D1B-4BF6-BA73-E5DA04E0D59B}" srcOrd="0" destOrd="0" presId="urn:microsoft.com/office/officeart/2009/3/layout/FramedTextPicture"/>
    <dgm:cxn modelId="{B3024B37-3AF4-4BA6-AC66-2531BE173501}" type="presParOf" srcId="{3886E7B0-4DC3-4719-82DA-9E76A37B3D65}" destId="{B79F4FEB-5DD5-41DA-BF4C-7DAF0D7CBCF8}" srcOrd="1" destOrd="0" presId="urn:microsoft.com/office/officeart/2009/3/layout/FramedTextPicture"/>
    <dgm:cxn modelId="{1B536E4E-8F23-4789-92AC-5B94606B1CD8}" type="presParOf" srcId="{3886E7B0-4DC3-4719-82DA-9E76A37B3D65}" destId="{574D85BD-9FAF-4435-9D68-F8764A85CB78}" srcOrd="2" destOrd="0" presId="urn:microsoft.com/office/officeart/2009/3/layout/FramedTextPicture"/>
    <dgm:cxn modelId="{C4E7D405-6D29-4F7E-9035-DEDFCD114064}" type="presParOf" srcId="{3886E7B0-4DC3-4719-82DA-9E76A37B3D65}" destId="{780B7A01-038A-4F8E-BE82-DDEA2C1CDC4A}" srcOrd="3" destOrd="0" presId="urn:microsoft.com/office/officeart/2009/3/layout/FramedTextPicture"/>
    <dgm:cxn modelId="{5A080AC8-3E39-4723-806A-EB19B4740CF2}" type="presParOf" srcId="{3886E7B0-4DC3-4719-82DA-9E76A37B3D65}" destId="{9CC48F47-9E0D-42EA-B732-CD3558F36B29}" srcOrd="4" destOrd="0" presId="urn:microsoft.com/office/officeart/2009/3/layout/FramedTextPicture"/>
    <dgm:cxn modelId="{78324C38-2B52-4823-877C-B5C9D1EE3B5B}" type="presParOf" srcId="{3886E7B0-4DC3-4719-82DA-9E76A37B3D65}" destId="{08408549-6835-4ABF-BEF1-D7200AD114B8}" srcOrd="5" destOrd="0" presId="urn:microsoft.com/office/officeart/2009/3/layout/FramedTextPicture"/>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221BB70-ECAF-4C91-A803-E713C1D4DF71}"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zh-CN" altLang="en-US"/>
        </a:p>
      </dgm:t>
    </dgm:pt>
    <dgm:pt modelId="{3E56E11D-BADD-4034-A57A-121DA0B44DF0}">
      <dgm:prSet phldrT="[文本]" custT="1"/>
      <dgm:spPr/>
      <dgm:t>
        <a:bodyPr/>
        <a:lstStyle/>
        <a:p>
          <a:r>
            <a:rPr lang="zh-CN" altLang="en-US" sz="2800" b="1" dirty="0"/>
            <a:t>  维修模型实物图</a:t>
          </a:r>
        </a:p>
      </dgm:t>
    </dgm:pt>
    <dgm:pt modelId="{35452751-9FBD-495D-9FA0-D52E09D16DEF}" type="parTrans" cxnId="{905012E6-224F-42D0-BD4D-E720EF017714}">
      <dgm:prSet/>
      <dgm:spPr/>
      <dgm:t>
        <a:bodyPr/>
        <a:lstStyle/>
        <a:p>
          <a:endParaRPr lang="zh-CN" altLang="en-US"/>
        </a:p>
      </dgm:t>
    </dgm:pt>
    <dgm:pt modelId="{1A074605-C42F-442A-8D8F-DABCDD80F29D}" type="sibTrans" cxnId="{905012E6-224F-42D0-BD4D-E720EF017714}">
      <dgm:prSet/>
      <dgm:spPr/>
      <dgm:t>
        <a:bodyPr/>
        <a:lstStyle/>
        <a:p>
          <a:endParaRPr lang="zh-CN" altLang="en-US"/>
        </a:p>
      </dgm:t>
    </dgm:pt>
    <dgm:pt modelId="{CDDD9F1E-C387-4000-87FF-E934A7D97C7A}" type="pres">
      <dgm:prSet presAssocID="{A221BB70-ECAF-4C91-A803-E713C1D4DF71}" presName="Name0" presStyleCnt="0">
        <dgm:presLayoutVars>
          <dgm:chMax/>
          <dgm:chPref/>
          <dgm:dir/>
        </dgm:presLayoutVars>
      </dgm:prSet>
      <dgm:spPr/>
    </dgm:pt>
    <dgm:pt modelId="{3886E7B0-4DC3-4719-82DA-9E76A37B3D65}" type="pres">
      <dgm:prSet presAssocID="{3E56E11D-BADD-4034-A57A-121DA0B44DF0}" presName="composite" presStyleCnt="0">
        <dgm:presLayoutVars>
          <dgm:chMax/>
          <dgm:chPref/>
        </dgm:presLayoutVars>
      </dgm:prSet>
      <dgm:spPr/>
    </dgm:pt>
    <dgm:pt modelId="{AC6476BA-6D1B-4BF6-BA73-E5DA04E0D59B}" type="pres">
      <dgm:prSet presAssocID="{3E56E11D-BADD-4034-A57A-121DA0B44DF0}" presName="Image" presStyleLbl="bgImgPlace1" presStyleIdx="0" presStyleCnt="1" custScaleX="301941" custScaleY="321248" custLinFactNeighborX="55324" custLinFactNeighborY="-3178"/>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B79F4FEB-5DD5-41DA-BF4C-7DAF0D7CBCF8}" type="pres">
      <dgm:prSet presAssocID="{3E56E11D-BADD-4034-A57A-121DA0B44DF0}" presName="ParentText" presStyleLbl="revTx" presStyleIdx="0" presStyleCnt="1" custScaleX="220576" custScaleY="100428" custLinFactNeighborX="15114" custLinFactNeighborY="69131">
        <dgm:presLayoutVars>
          <dgm:chMax val="0"/>
          <dgm:chPref val="0"/>
          <dgm:bulletEnabled val="1"/>
        </dgm:presLayoutVars>
      </dgm:prSet>
      <dgm:spPr/>
    </dgm:pt>
    <dgm:pt modelId="{574D85BD-9FAF-4435-9D68-F8764A85CB78}" type="pres">
      <dgm:prSet presAssocID="{3E56E11D-BADD-4034-A57A-121DA0B44DF0}" presName="tlFrame" presStyleLbl="node1" presStyleIdx="0" presStyleCnt="4" custLinFactX="-30991" custLinFactY="100000" custLinFactNeighborX="-100000" custLinFactNeighborY="122494"/>
      <dgm:spPr/>
    </dgm:pt>
    <dgm:pt modelId="{780B7A01-038A-4F8E-BE82-DDEA2C1CDC4A}" type="pres">
      <dgm:prSet presAssocID="{3E56E11D-BADD-4034-A57A-121DA0B44DF0}" presName="trFrame" presStyleLbl="node1" presStyleIdx="1" presStyleCnt="4" custLinFactX="76362" custLinFactY="100000" custLinFactNeighborX="100000" custLinFactNeighborY="143298"/>
      <dgm:spPr/>
    </dgm:pt>
    <dgm:pt modelId="{9CC48F47-9E0D-42EA-B732-CD3558F36B29}" type="pres">
      <dgm:prSet presAssocID="{3E56E11D-BADD-4034-A57A-121DA0B44DF0}" presName="blFrame" presStyleLbl="node1" presStyleIdx="2" presStyleCnt="4" custLinFactX="-24410" custLinFactY="6656" custLinFactNeighborX="-100000" custLinFactNeighborY="100000"/>
      <dgm:spPr/>
    </dgm:pt>
    <dgm:pt modelId="{08408549-6835-4ABF-BEF1-D7200AD114B8}" type="pres">
      <dgm:prSet presAssocID="{3E56E11D-BADD-4034-A57A-121DA0B44DF0}" presName="brFrame" presStyleLbl="node1" presStyleIdx="3" presStyleCnt="4" custLinFactX="78741" custLinFactY="686" custLinFactNeighborX="100000" custLinFactNeighborY="100000"/>
      <dgm:spPr/>
    </dgm:pt>
  </dgm:ptLst>
  <dgm:cxnLst>
    <dgm:cxn modelId="{94247F8E-6CF0-45DC-B38E-454FBCB4E2A2}" type="presOf" srcId="{3E56E11D-BADD-4034-A57A-121DA0B44DF0}" destId="{B79F4FEB-5DD5-41DA-BF4C-7DAF0D7CBCF8}" srcOrd="0" destOrd="0" presId="urn:microsoft.com/office/officeart/2009/3/layout/FramedTextPicture"/>
    <dgm:cxn modelId="{2FD0C29E-3234-4ECE-93D4-F25496FBEB46}" type="presOf" srcId="{A221BB70-ECAF-4C91-A803-E713C1D4DF71}" destId="{CDDD9F1E-C387-4000-87FF-E934A7D97C7A}" srcOrd="0" destOrd="0" presId="urn:microsoft.com/office/officeart/2009/3/layout/FramedTextPicture"/>
    <dgm:cxn modelId="{905012E6-224F-42D0-BD4D-E720EF017714}" srcId="{A221BB70-ECAF-4C91-A803-E713C1D4DF71}" destId="{3E56E11D-BADD-4034-A57A-121DA0B44DF0}" srcOrd="0" destOrd="0" parTransId="{35452751-9FBD-495D-9FA0-D52E09D16DEF}" sibTransId="{1A074605-C42F-442A-8D8F-DABCDD80F29D}"/>
    <dgm:cxn modelId="{918927BC-DB07-4C5E-9F69-FB6D0B618F3A}" type="presParOf" srcId="{CDDD9F1E-C387-4000-87FF-E934A7D97C7A}" destId="{3886E7B0-4DC3-4719-82DA-9E76A37B3D65}" srcOrd="0" destOrd="0" presId="urn:microsoft.com/office/officeart/2009/3/layout/FramedTextPicture"/>
    <dgm:cxn modelId="{BDBFB301-94F6-45E2-9E20-740A744CF1C1}" type="presParOf" srcId="{3886E7B0-4DC3-4719-82DA-9E76A37B3D65}" destId="{AC6476BA-6D1B-4BF6-BA73-E5DA04E0D59B}" srcOrd="0" destOrd="0" presId="urn:microsoft.com/office/officeart/2009/3/layout/FramedTextPicture"/>
    <dgm:cxn modelId="{B3024B37-3AF4-4BA6-AC66-2531BE173501}" type="presParOf" srcId="{3886E7B0-4DC3-4719-82DA-9E76A37B3D65}" destId="{B79F4FEB-5DD5-41DA-BF4C-7DAF0D7CBCF8}" srcOrd="1" destOrd="0" presId="urn:microsoft.com/office/officeart/2009/3/layout/FramedTextPicture"/>
    <dgm:cxn modelId="{1B536E4E-8F23-4789-92AC-5B94606B1CD8}" type="presParOf" srcId="{3886E7B0-4DC3-4719-82DA-9E76A37B3D65}" destId="{574D85BD-9FAF-4435-9D68-F8764A85CB78}" srcOrd="2" destOrd="0" presId="urn:microsoft.com/office/officeart/2009/3/layout/FramedTextPicture"/>
    <dgm:cxn modelId="{C4E7D405-6D29-4F7E-9035-DEDFCD114064}" type="presParOf" srcId="{3886E7B0-4DC3-4719-82DA-9E76A37B3D65}" destId="{780B7A01-038A-4F8E-BE82-DDEA2C1CDC4A}" srcOrd="3" destOrd="0" presId="urn:microsoft.com/office/officeart/2009/3/layout/FramedTextPicture"/>
    <dgm:cxn modelId="{5A080AC8-3E39-4723-806A-EB19B4740CF2}" type="presParOf" srcId="{3886E7B0-4DC3-4719-82DA-9E76A37B3D65}" destId="{9CC48F47-9E0D-42EA-B732-CD3558F36B29}" srcOrd="4" destOrd="0" presId="urn:microsoft.com/office/officeart/2009/3/layout/FramedTextPicture"/>
    <dgm:cxn modelId="{78324C38-2B52-4823-877C-B5C9D1EE3B5B}" type="presParOf" srcId="{3886E7B0-4DC3-4719-82DA-9E76A37B3D65}" destId="{08408549-6835-4ABF-BEF1-D7200AD114B8}" srcOrd="5" destOrd="0" presId="urn:microsoft.com/office/officeart/2009/3/layout/FramedTextPicture"/>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221BB70-ECAF-4C91-A803-E713C1D4DF71}"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zh-CN" altLang="en-US"/>
        </a:p>
      </dgm:t>
    </dgm:pt>
    <dgm:pt modelId="{3E56E11D-BADD-4034-A57A-121DA0B44DF0}">
      <dgm:prSet phldrT="[文本]" custT="1"/>
      <dgm:spPr/>
      <dgm:t>
        <a:bodyPr/>
        <a:lstStyle/>
        <a:p>
          <a:r>
            <a:rPr lang="zh-CN" altLang="en-US" sz="2800" b="1" dirty="0"/>
            <a:t>  </a:t>
          </a:r>
          <a:r>
            <a:rPr lang="zh-CN" altLang="en-US" sz="2800" b="1"/>
            <a:t>部分功能初步实现</a:t>
          </a:r>
          <a:r>
            <a:rPr lang="zh-CN" altLang="en-US" sz="2800" b="1" dirty="0"/>
            <a:t>图</a:t>
          </a:r>
        </a:p>
      </dgm:t>
    </dgm:pt>
    <dgm:pt modelId="{35452751-9FBD-495D-9FA0-D52E09D16DEF}" type="parTrans" cxnId="{905012E6-224F-42D0-BD4D-E720EF017714}">
      <dgm:prSet/>
      <dgm:spPr/>
      <dgm:t>
        <a:bodyPr/>
        <a:lstStyle/>
        <a:p>
          <a:endParaRPr lang="zh-CN" altLang="en-US"/>
        </a:p>
      </dgm:t>
    </dgm:pt>
    <dgm:pt modelId="{1A074605-C42F-442A-8D8F-DABCDD80F29D}" type="sibTrans" cxnId="{905012E6-224F-42D0-BD4D-E720EF017714}">
      <dgm:prSet/>
      <dgm:spPr/>
      <dgm:t>
        <a:bodyPr/>
        <a:lstStyle/>
        <a:p>
          <a:endParaRPr lang="zh-CN" altLang="en-US"/>
        </a:p>
      </dgm:t>
    </dgm:pt>
    <dgm:pt modelId="{CDDD9F1E-C387-4000-87FF-E934A7D97C7A}" type="pres">
      <dgm:prSet presAssocID="{A221BB70-ECAF-4C91-A803-E713C1D4DF71}" presName="Name0" presStyleCnt="0">
        <dgm:presLayoutVars>
          <dgm:chMax/>
          <dgm:chPref/>
          <dgm:dir/>
        </dgm:presLayoutVars>
      </dgm:prSet>
      <dgm:spPr/>
    </dgm:pt>
    <dgm:pt modelId="{3886E7B0-4DC3-4719-82DA-9E76A37B3D65}" type="pres">
      <dgm:prSet presAssocID="{3E56E11D-BADD-4034-A57A-121DA0B44DF0}" presName="composite" presStyleCnt="0">
        <dgm:presLayoutVars>
          <dgm:chMax/>
          <dgm:chPref/>
        </dgm:presLayoutVars>
      </dgm:prSet>
      <dgm:spPr/>
    </dgm:pt>
    <dgm:pt modelId="{AC6476BA-6D1B-4BF6-BA73-E5DA04E0D59B}" type="pres">
      <dgm:prSet presAssocID="{3E56E11D-BADD-4034-A57A-121DA0B44DF0}" presName="Image" presStyleLbl="bgImgPlace1" presStyleIdx="0" presStyleCnt="1" custScaleX="338983" custScaleY="364727" custLinFactNeighborX="48107" custLinFactNeighborY="-18182"/>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B79F4FEB-5DD5-41DA-BF4C-7DAF0D7CBCF8}" type="pres">
      <dgm:prSet presAssocID="{3E56E11D-BADD-4034-A57A-121DA0B44DF0}" presName="ParentText" presStyleLbl="revTx" presStyleIdx="0" presStyleCnt="1" custScaleX="293556" custScaleY="100428" custLinFactNeighborX="15114" custLinFactNeighborY="69131">
        <dgm:presLayoutVars>
          <dgm:chMax val="0"/>
          <dgm:chPref val="0"/>
          <dgm:bulletEnabled val="1"/>
        </dgm:presLayoutVars>
      </dgm:prSet>
      <dgm:spPr/>
    </dgm:pt>
    <dgm:pt modelId="{574D85BD-9FAF-4435-9D68-F8764A85CB78}" type="pres">
      <dgm:prSet presAssocID="{3E56E11D-BADD-4034-A57A-121DA0B44DF0}" presName="tlFrame" presStyleLbl="node1" presStyleIdx="0" presStyleCnt="4" custLinFactX="-100317" custLinFactY="100000" custLinFactNeighborX="-200000" custLinFactNeighborY="122257"/>
      <dgm:spPr/>
    </dgm:pt>
    <dgm:pt modelId="{780B7A01-038A-4F8E-BE82-DDEA2C1CDC4A}" type="pres">
      <dgm:prSet presAssocID="{3E56E11D-BADD-4034-A57A-121DA0B44DF0}" presName="trFrame" presStyleLbl="node1" presStyleIdx="1" presStyleCnt="4" custLinFactX="160563" custLinFactY="100000" custLinFactNeighborX="200000" custLinFactNeighborY="122257"/>
      <dgm:spPr/>
    </dgm:pt>
    <dgm:pt modelId="{9CC48F47-9E0D-42EA-B732-CD3558F36B29}" type="pres">
      <dgm:prSet presAssocID="{3E56E11D-BADD-4034-A57A-121DA0B44DF0}" presName="blFrame" presStyleLbl="node1" presStyleIdx="2" presStyleCnt="4" custLinFactX="-100317" custLinFactY="10296" custLinFactNeighborX="-200000" custLinFactNeighborY="100000"/>
      <dgm:spPr/>
    </dgm:pt>
    <dgm:pt modelId="{08408549-6835-4ABF-BEF1-D7200AD114B8}" type="pres">
      <dgm:prSet presAssocID="{3E56E11D-BADD-4034-A57A-121DA0B44DF0}" presName="brFrame" presStyleLbl="node1" presStyleIdx="3" presStyleCnt="4" custLinFactX="165645" custLinFactY="10296" custLinFactNeighborX="200000" custLinFactNeighborY="100000"/>
      <dgm:spPr/>
    </dgm:pt>
  </dgm:ptLst>
  <dgm:cxnLst>
    <dgm:cxn modelId="{94247F8E-6CF0-45DC-B38E-454FBCB4E2A2}" type="presOf" srcId="{3E56E11D-BADD-4034-A57A-121DA0B44DF0}" destId="{B79F4FEB-5DD5-41DA-BF4C-7DAF0D7CBCF8}" srcOrd="0" destOrd="0" presId="urn:microsoft.com/office/officeart/2009/3/layout/FramedTextPicture"/>
    <dgm:cxn modelId="{2FD0C29E-3234-4ECE-93D4-F25496FBEB46}" type="presOf" srcId="{A221BB70-ECAF-4C91-A803-E713C1D4DF71}" destId="{CDDD9F1E-C387-4000-87FF-E934A7D97C7A}" srcOrd="0" destOrd="0" presId="urn:microsoft.com/office/officeart/2009/3/layout/FramedTextPicture"/>
    <dgm:cxn modelId="{905012E6-224F-42D0-BD4D-E720EF017714}" srcId="{A221BB70-ECAF-4C91-A803-E713C1D4DF71}" destId="{3E56E11D-BADD-4034-A57A-121DA0B44DF0}" srcOrd="0" destOrd="0" parTransId="{35452751-9FBD-495D-9FA0-D52E09D16DEF}" sibTransId="{1A074605-C42F-442A-8D8F-DABCDD80F29D}"/>
    <dgm:cxn modelId="{918927BC-DB07-4C5E-9F69-FB6D0B618F3A}" type="presParOf" srcId="{CDDD9F1E-C387-4000-87FF-E934A7D97C7A}" destId="{3886E7B0-4DC3-4719-82DA-9E76A37B3D65}" srcOrd="0" destOrd="0" presId="urn:microsoft.com/office/officeart/2009/3/layout/FramedTextPicture"/>
    <dgm:cxn modelId="{BDBFB301-94F6-45E2-9E20-740A744CF1C1}" type="presParOf" srcId="{3886E7B0-4DC3-4719-82DA-9E76A37B3D65}" destId="{AC6476BA-6D1B-4BF6-BA73-E5DA04E0D59B}" srcOrd="0" destOrd="0" presId="urn:microsoft.com/office/officeart/2009/3/layout/FramedTextPicture"/>
    <dgm:cxn modelId="{B3024B37-3AF4-4BA6-AC66-2531BE173501}" type="presParOf" srcId="{3886E7B0-4DC3-4719-82DA-9E76A37B3D65}" destId="{B79F4FEB-5DD5-41DA-BF4C-7DAF0D7CBCF8}" srcOrd="1" destOrd="0" presId="urn:microsoft.com/office/officeart/2009/3/layout/FramedTextPicture"/>
    <dgm:cxn modelId="{1B536E4E-8F23-4789-92AC-5B94606B1CD8}" type="presParOf" srcId="{3886E7B0-4DC3-4719-82DA-9E76A37B3D65}" destId="{574D85BD-9FAF-4435-9D68-F8764A85CB78}" srcOrd="2" destOrd="0" presId="urn:microsoft.com/office/officeart/2009/3/layout/FramedTextPicture"/>
    <dgm:cxn modelId="{C4E7D405-6D29-4F7E-9035-DEDFCD114064}" type="presParOf" srcId="{3886E7B0-4DC3-4719-82DA-9E76A37B3D65}" destId="{780B7A01-038A-4F8E-BE82-DDEA2C1CDC4A}" srcOrd="3" destOrd="0" presId="urn:microsoft.com/office/officeart/2009/3/layout/FramedTextPicture"/>
    <dgm:cxn modelId="{5A080AC8-3E39-4723-806A-EB19B4740CF2}" type="presParOf" srcId="{3886E7B0-4DC3-4719-82DA-9E76A37B3D65}" destId="{9CC48F47-9E0D-42EA-B732-CD3558F36B29}" srcOrd="4" destOrd="0" presId="urn:microsoft.com/office/officeart/2009/3/layout/FramedTextPicture"/>
    <dgm:cxn modelId="{78324C38-2B52-4823-877C-B5C9D1EE3B5B}" type="presParOf" srcId="{3886E7B0-4DC3-4719-82DA-9E76A37B3D65}" destId="{08408549-6835-4ABF-BEF1-D7200AD114B8}" srcOrd="5" destOrd="0" presId="urn:microsoft.com/office/officeart/2009/3/layout/FramedTextPicture"/>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BEBB7EC-7F72-413C-B139-257B6219B858}"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467405DF-10B8-45C3-8275-42201BE64895}">
      <dgm:prSet phldrT="[文本]"/>
      <dgm:spPr/>
      <dgm:t>
        <a:bodyPr/>
        <a:lstStyle/>
        <a:p>
          <a:r>
            <a:rPr lang="zh-CN" altLang="en-US" dirty="0"/>
            <a:t>数学模型</a:t>
          </a:r>
        </a:p>
      </dgm:t>
    </dgm:pt>
    <dgm:pt modelId="{3694ABA8-17D0-4DCD-9C98-97950FB692F7}" type="parTrans" cxnId="{DEF0EE39-2553-4490-B4DB-1C553C5A6162}">
      <dgm:prSet/>
      <dgm:spPr/>
      <dgm:t>
        <a:bodyPr/>
        <a:lstStyle/>
        <a:p>
          <a:endParaRPr lang="zh-CN" altLang="en-US"/>
        </a:p>
      </dgm:t>
    </dgm:pt>
    <dgm:pt modelId="{AA2BA1FD-F0AE-46BD-ADE2-37C64F20434C}" type="sibTrans" cxnId="{DEF0EE39-2553-4490-B4DB-1C553C5A6162}">
      <dgm:prSet/>
      <dgm:spPr/>
      <dgm:t>
        <a:bodyPr/>
        <a:lstStyle/>
        <a:p>
          <a:endParaRPr lang="zh-CN" altLang="en-US"/>
        </a:p>
      </dgm:t>
    </dgm:pt>
    <dgm:pt modelId="{803E5B95-61D7-49DC-99B3-A3F3A3459455}">
      <dgm:prSet phldrT="[文本]"/>
      <dgm:spPr/>
      <dgm:t>
        <a:bodyPr/>
        <a:lstStyle/>
        <a:p>
          <a:r>
            <a:rPr lang="zh-CN" altLang="en-US" dirty="0"/>
            <a:t>工艺信息</a:t>
          </a:r>
        </a:p>
      </dgm:t>
    </dgm:pt>
    <dgm:pt modelId="{CF991CE3-AD3C-42B6-915D-5F5A241DC615}" type="parTrans" cxnId="{EF6F1784-6F5A-4432-81B2-AD5A3CD89208}">
      <dgm:prSet/>
      <dgm:spPr/>
      <dgm:t>
        <a:bodyPr/>
        <a:lstStyle/>
        <a:p>
          <a:endParaRPr lang="zh-CN" altLang="en-US"/>
        </a:p>
      </dgm:t>
    </dgm:pt>
    <dgm:pt modelId="{3D79AD12-F19A-4F20-B256-D15FA95BAF0C}" type="sibTrans" cxnId="{EF6F1784-6F5A-4432-81B2-AD5A3CD89208}">
      <dgm:prSet/>
      <dgm:spPr/>
      <dgm:t>
        <a:bodyPr/>
        <a:lstStyle/>
        <a:p>
          <a:endParaRPr lang="zh-CN" altLang="en-US"/>
        </a:p>
      </dgm:t>
    </dgm:pt>
    <dgm:pt modelId="{871661F4-AAFB-42F4-816A-1DD92576468E}">
      <dgm:prSet phldrT="[文本]"/>
      <dgm:spPr/>
      <dgm:t>
        <a:bodyPr/>
        <a:lstStyle/>
        <a:p>
          <a:endParaRPr lang="zh-CN" altLang="en-US" dirty="0"/>
        </a:p>
      </dgm:t>
    </dgm:pt>
    <dgm:pt modelId="{58419E13-0EAD-479E-AE83-4868B223E4CD}" type="parTrans" cxnId="{86483524-2087-4D74-8054-54B97952F002}">
      <dgm:prSet/>
      <dgm:spPr/>
      <dgm:t>
        <a:bodyPr/>
        <a:lstStyle/>
        <a:p>
          <a:endParaRPr lang="zh-CN" altLang="en-US"/>
        </a:p>
      </dgm:t>
    </dgm:pt>
    <dgm:pt modelId="{BAE59E62-07E8-475E-967F-2A48E0AB1E1E}" type="sibTrans" cxnId="{86483524-2087-4D74-8054-54B97952F002}">
      <dgm:prSet/>
      <dgm:spPr/>
      <dgm:t>
        <a:bodyPr/>
        <a:lstStyle/>
        <a:p>
          <a:endParaRPr lang="zh-CN" altLang="en-US"/>
        </a:p>
      </dgm:t>
    </dgm:pt>
    <dgm:pt modelId="{F9F8DE64-4222-403F-B7C9-4E5604FFC502}" type="pres">
      <dgm:prSet presAssocID="{3BEBB7EC-7F72-413C-B139-257B6219B858}" presName="Name0" presStyleCnt="0">
        <dgm:presLayoutVars>
          <dgm:chMax val="4"/>
          <dgm:resizeHandles val="exact"/>
        </dgm:presLayoutVars>
      </dgm:prSet>
      <dgm:spPr/>
    </dgm:pt>
    <dgm:pt modelId="{097FF528-AD2E-4B48-92F8-0643874A4528}" type="pres">
      <dgm:prSet presAssocID="{3BEBB7EC-7F72-413C-B139-257B6219B858}" presName="ellipse" presStyleLbl="trBgShp" presStyleIdx="0" presStyleCnt="1" custScaleY="75225" custLinFactNeighborX="-1491" custLinFactNeighborY="51789"/>
      <dgm:spPr/>
    </dgm:pt>
    <dgm:pt modelId="{A8B47CAF-9D40-4610-AA53-A6ECF15EA73B}" type="pres">
      <dgm:prSet presAssocID="{3BEBB7EC-7F72-413C-B139-257B6219B858}" presName="arrow1" presStyleLbl="fgShp" presStyleIdx="0" presStyleCnt="1" custScaleY="180733" custLinFactY="-400000" custLinFactNeighborX="4980" custLinFactNeighborY="-411584"/>
      <dgm:spPr/>
    </dgm:pt>
    <dgm:pt modelId="{E96653ED-B979-44CC-8514-4B7C398231CF}" type="pres">
      <dgm:prSet presAssocID="{3BEBB7EC-7F72-413C-B139-257B6219B858}" presName="rectangle" presStyleLbl="revTx" presStyleIdx="0" presStyleCnt="1">
        <dgm:presLayoutVars>
          <dgm:bulletEnabled val="1"/>
        </dgm:presLayoutVars>
      </dgm:prSet>
      <dgm:spPr/>
    </dgm:pt>
    <dgm:pt modelId="{DE0D0A16-F008-4871-99DE-D8B182A0E241}" type="pres">
      <dgm:prSet presAssocID="{803E5B95-61D7-49DC-99B3-A3F3A3459455}" presName="item1" presStyleLbl="node1" presStyleIdx="0" presStyleCnt="2" custLinFactNeighborX="4178" custLinFactNeighborY="40267">
        <dgm:presLayoutVars>
          <dgm:bulletEnabled val="1"/>
        </dgm:presLayoutVars>
      </dgm:prSet>
      <dgm:spPr/>
    </dgm:pt>
    <dgm:pt modelId="{8CC35FBF-B87E-47A0-A11A-ECB7291A037C}" type="pres">
      <dgm:prSet presAssocID="{871661F4-AAFB-42F4-816A-1DD92576468E}" presName="item2" presStyleLbl="node1" presStyleIdx="1" presStyleCnt="2" custLinFactNeighborX="6305" custLinFactNeighborY="39676">
        <dgm:presLayoutVars>
          <dgm:bulletEnabled val="1"/>
        </dgm:presLayoutVars>
      </dgm:prSet>
      <dgm:spPr/>
    </dgm:pt>
    <dgm:pt modelId="{B3F3FACF-2C71-4013-8B45-38214CC5E8BA}" type="pres">
      <dgm:prSet presAssocID="{3BEBB7EC-7F72-413C-B139-257B6219B858}" presName="funnel" presStyleLbl="trAlignAcc1" presStyleIdx="0" presStyleCnt="1" custScaleY="83089" custLinFactNeighborX="-801" custLinFactNeighborY="20543"/>
      <dgm:spPr/>
    </dgm:pt>
  </dgm:ptLst>
  <dgm:cxnLst>
    <dgm:cxn modelId="{86483524-2087-4D74-8054-54B97952F002}" srcId="{3BEBB7EC-7F72-413C-B139-257B6219B858}" destId="{871661F4-AAFB-42F4-816A-1DD92576468E}" srcOrd="2" destOrd="0" parTransId="{58419E13-0EAD-479E-AE83-4868B223E4CD}" sibTransId="{BAE59E62-07E8-475E-967F-2A48E0AB1E1E}"/>
    <dgm:cxn modelId="{DEF0EE39-2553-4490-B4DB-1C553C5A6162}" srcId="{3BEBB7EC-7F72-413C-B139-257B6219B858}" destId="{467405DF-10B8-45C3-8275-42201BE64895}" srcOrd="0" destOrd="0" parTransId="{3694ABA8-17D0-4DCD-9C98-97950FB692F7}" sibTransId="{AA2BA1FD-F0AE-46BD-ADE2-37C64F20434C}"/>
    <dgm:cxn modelId="{EF6F1784-6F5A-4432-81B2-AD5A3CD89208}" srcId="{3BEBB7EC-7F72-413C-B139-257B6219B858}" destId="{803E5B95-61D7-49DC-99B3-A3F3A3459455}" srcOrd="1" destOrd="0" parTransId="{CF991CE3-AD3C-42B6-915D-5F5A241DC615}" sibTransId="{3D79AD12-F19A-4F20-B256-D15FA95BAF0C}"/>
    <dgm:cxn modelId="{522AEBA7-960D-4112-89A7-447180A15135}" type="presOf" srcId="{871661F4-AAFB-42F4-816A-1DD92576468E}" destId="{E96653ED-B979-44CC-8514-4B7C398231CF}" srcOrd="0" destOrd="0" presId="urn:microsoft.com/office/officeart/2005/8/layout/funnel1"/>
    <dgm:cxn modelId="{D987FDB4-C9BD-4888-B0A3-392C44E92B74}" type="presOf" srcId="{467405DF-10B8-45C3-8275-42201BE64895}" destId="{8CC35FBF-B87E-47A0-A11A-ECB7291A037C}" srcOrd="0" destOrd="0" presId="urn:microsoft.com/office/officeart/2005/8/layout/funnel1"/>
    <dgm:cxn modelId="{238513F0-7E3F-4CE4-9DCF-1FB31CDE712E}" type="presOf" srcId="{3BEBB7EC-7F72-413C-B139-257B6219B858}" destId="{F9F8DE64-4222-403F-B7C9-4E5604FFC502}" srcOrd="0" destOrd="0" presId="urn:microsoft.com/office/officeart/2005/8/layout/funnel1"/>
    <dgm:cxn modelId="{4862F6F8-BED2-468B-891F-00C170DEFE53}" type="presOf" srcId="{803E5B95-61D7-49DC-99B3-A3F3A3459455}" destId="{DE0D0A16-F008-4871-99DE-D8B182A0E241}" srcOrd="0" destOrd="0" presId="urn:microsoft.com/office/officeart/2005/8/layout/funnel1"/>
    <dgm:cxn modelId="{97E8B58A-01E4-447B-B47F-D2F42F20B47D}" type="presParOf" srcId="{F9F8DE64-4222-403F-B7C9-4E5604FFC502}" destId="{097FF528-AD2E-4B48-92F8-0643874A4528}" srcOrd="0" destOrd="0" presId="urn:microsoft.com/office/officeart/2005/8/layout/funnel1"/>
    <dgm:cxn modelId="{952647C6-C365-446B-A751-D2DEFDC41639}" type="presParOf" srcId="{F9F8DE64-4222-403F-B7C9-4E5604FFC502}" destId="{A8B47CAF-9D40-4610-AA53-A6ECF15EA73B}" srcOrd="1" destOrd="0" presId="urn:microsoft.com/office/officeart/2005/8/layout/funnel1"/>
    <dgm:cxn modelId="{433CA0D3-922D-4BFF-A7E4-5AD46830485E}" type="presParOf" srcId="{F9F8DE64-4222-403F-B7C9-4E5604FFC502}" destId="{E96653ED-B979-44CC-8514-4B7C398231CF}" srcOrd="2" destOrd="0" presId="urn:microsoft.com/office/officeart/2005/8/layout/funnel1"/>
    <dgm:cxn modelId="{890B3C85-1477-42AA-BA75-455705970C36}" type="presParOf" srcId="{F9F8DE64-4222-403F-B7C9-4E5604FFC502}" destId="{DE0D0A16-F008-4871-99DE-D8B182A0E241}" srcOrd="3" destOrd="0" presId="urn:microsoft.com/office/officeart/2005/8/layout/funnel1"/>
    <dgm:cxn modelId="{1AC6F02E-F9BB-4373-BCCB-8A64E1A6CABB}" type="presParOf" srcId="{F9F8DE64-4222-403F-B7C9-4E5604FFC502}" destId="{8CC35FBF-B87E-47A0-A11A-ECB7291A037C}" srcOrd="4" destOrd="0" presId="urn:microsoft.com/office/officeart/2005/8/layout/funnel1"/>
    <dgm:cxn modelId="{F0604ED4-F82C-4A2D-B820-52504293064F}" type="presParOf" srcId="{F9F8DE64-4222-403F-B7C9-4E5604FFC502}" destId="{B3F3FACF-2C71-4013-8B45-38214CC5E8BA}" srcOrd="5" destOrd="0" presId="urn:microsoft.com/office/officeart/2005/8/layout/funnel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26655C-A4BD-4449-AC1D-34D9C5EB62A5}" type="doc">
      <dgm:prSet loTypeId="urn:microsoft.com/office/officeart/2008/layout/VerticalCircleList" loCatId="list" qsTypeId="urn:microsoft.com/office/officeart/2005/8/quickstyle/simple4" qsCatId="simple" csTypeId="urn:microsoft.com/office/officeart/2005/8/colors/colorful2" csCatId="colorful" phldr="1"/>
      <dgm:spPr/>
      <dgm:t>
        <a:bodyPr/>
        <a:lstStyle/>
        <a:p>
          <a:endParaRPr lang="zh-CN" altLang="en-US"/>
        </a:p>
      </dgm:t>
    </dgm:pt>
    <dgm:pt modelId="{F85C145E-7B76-4776-934C-09BC79190B0F}">
      <dgm:prSet phldrT="[文本]" custT="1"/>
      <dgm:spPr/>
      <dgm:t>
        <a:bodyPr/>
        <a:lstStyle/>
        <a:p>
          <a:r>
            <a:rPr lang="zh-CN" altLang="en-US" sz="2400" b="1" dirty="0"/>
            <a:t>模块化</a:t>
          </a:r>
        </a:p>
      </dgm:t>
    </dgm:pt>
    <dgm:pt modelId="{A2144645-9BC9-4EB9-995F-F63BF8EF3A85}" type="parTrans" cxnId="{9B67B0A5-1F73-435D-B717-C3CD1EBA4860}">
      <dgm:prSet/>
      <dgm:spPr/>
      <dgm:t>
        <a:bodyPr/>
        <a:lstStyle/>
        <a:p>
          <a:endParaRPr lang="zh-CN" altLang="en-US"/>
        </a:p>
      </dgm:t>
    </dgm:pt>
    <dgm:pt modelId="{C9FAD15E-E3C1-4829-906A-D5395F5752E5}" type="sibTrans" cxnId="{9B67B0A5-1F73-435D-B717-C3CD1EBA4860}">
      <dgm:prSet/>
      <dgm:spPr/>
      <dgm:t>
        <a:bodyPr/>
        <a:lstStyle/>
        <a:p>
          <a:endParaRPr lang="zh-CN" altLang="en-US"/>
        </a:p>
      </dgm:t>
    </dgm:pt>
    <dgm:pt modelId="{7EED660F-F605-492B-B745-892B3DB19429}">
      <dgm:prSet phldrT="[文本]" custT="1"/>
      <dgm:spPr/>
      <dgm:t>
        <a:bodyPr/>
        <a:lstStyle/>
        <a:p>
          <a:r>
            <a:rPr lang="zh-CN" altLang="en-US" sz="2400" b="1" dirty="0"/>
            <a:t>扩展性</a:t>
          </a:r>
        </a:p>
      </dgm:t>
    </dgm:pt>
    <dgm:pt modelId="{205604E0-2AF5-4A5A-9891-97AE951CD0D7}" type="parTrans" cxnId="{CC05AEE2-9581-489A-9D6A-BFD216A5C3FD}">
      <dgm:prSet/>
      <dgm:spPr/>
      <dgm:t>
        <a:bodyPr/>
        <a:lstStyle/>
        <a:p>
          <a:endParaRPr lang="zh-CN" altLang="en-US"/>
        </a:p>
      </dgm:t>
    </dgm:pt>
    <dgm:pt modelId="{2A366D10-1545-4D6A-A28C-9FCA4CED0AAB}" type="sibTrans" cxnId="{CC05AEE2-9581-489A-9D6A-BFD216A5C3FD}">
      <dgm:prSet/>
      <dgm:spPr/>
      <dgm:t>
        <a:bodyPr/>
        <a:lstStyle/>
        <a:p>
          <a:endParaRPr lang="zh-CN" altLang="en-US"/>
        </a:p>
      </dgm:t>
    </dgm:pt>
    <dgm:pt modelId="{39BA5C4E-6F7F-43E3-A0AD-4E09AE1F4FEF}">
      <dgm:prSet phldrT="[文本]" custT="1"/>
      <dgm:spPr/>
      <dgm:t>
        <a:bodyPr/>
        <a:lstStyle/>
        <a:p>
          <a:r>
            <a:rPr lang="zh-CN" altLang="en-US" sz="2400" b="1" dirty="0"/>
            <a:t>        可靠性</a:t>
          </a:r>
        </a:p>
      </dgm:t>
    </dgm:pt>
    <dgm:pt modelId="{821ECE07-55DE-43A7-9CA2-3FF091D41627}" type="parTrans" cxnId="{BADC4C2F-47FD-465D-98F3-9DFAD0E24BAE}">
      <dgm:prSet/>
      <dgm:spPr/>
      <dgm:t>
        <a:bodyPr/>
        <a:lstStyle/>
        <a:p>
          <a:endParaRPr lang="zh-CN" altLang="en-US"/>
        </a:p>
      </dgm:t>
    </dgm:pt>
    <dgm:pt modelId="{06BADF8E-C48C-4035-818B-3AFA4AE298AE}" type="sibTrans" cxnId="{BADC4C2F-47FD-465D-98F3-9DFAD0E24BAE}">
      <dgm:prSet/>
      <dgm:spPr/>
      <dgm:t>
        <a:bodyPr/>
        <a:lstStyle/>
        <a:p>
          <a:endParaRPr lang="zh-CN" altLang="en-US"/>
        </a:p>
      </dgm:t>
    </dgm:pt>
    <dgm:pt modelId="{70C358FF-D01B-4638-A30F-CF6E5B9B2E57}">
      <dgm:prSet phldrT="[文本]" custT="1"/>
      <dgm:spPr/>
      <dgm:t>
        <a:bodyPr/>
        <a:lstStyle/>
        <a:p>
          <a:r>
            <a:rPr lang="zh-CN" altLang="en-US" sz="2000" b="1" dirty="0"/>
            <a:t>        通用性</a:t>
          </a:r>
        </a:p>
      </dgm:t>
    </dgm:pt>
    <dgm:pt modelId="{72FF5F1B-E24D-43E6-9D55-F398D2E56FBB}" type="parTrans" cxnId="{B06FEBE8-1D53-40E1-94AC-D7C5670FE6AB}">
      <dgm:prSet/>
      <dgm:spPr/>
      <dgm:t>
        <a:bodyPr/>
        <a:lstStyle/>
        <a:p>
          <a:endParaRPr lang="zh-CN" altLang="en-US"/>
        </a:p>
      </dgm:t>
    </dgm:pt>
    <dgm:pt modelId="{C607EEDC-2195-409C-A18E-5C231F9C63C2}" type="sibTrans" cxnId="{B06FEBE8-1D53-40E1-94AC-D7C5670FE6AB}">
      <dgm:prSet/>
      <dgm:spPr/>
      <dgm:t>
        <a:bodyPr/>
        <a:lstStyle/>
        <a:p>
          <a:endParaRPr lang="zh-CN" altLang="en-US"/>
        </a:p>
      </dgm:t>
    </dgm:pt>
    <dgm:pt modelId="{A49DC734-4E3D-4370-AC0E-6698EE2E32D8}" type="pres">
      <dgm:prSet presAssocID="{E426655C-A4BD-4449-AC1D-34D9C5EB62A5}" presName="Name0" presStyleCnt="0">
        <dgm:presLayoutVars>
          <dgm:dir/>
        </dgm:presLayoutVars>
      </dgm:prSet>
      <dgm:spPr/>
    </dgm:pt>
    <dgm:pt modelId="{CFE37840-234D-4F89-BA94-0C8842E3D672}" type="pres">
      <dgm:prSet presAssocID="{F85C145E-7B76-4776-934C-09BC79190B0F}" presName="noChildren" presStyleCnt="0"/>
      <dgm:spPr/>
    </dgm:pt>
    <dgm:pt modelId="{F7802881-7044-4FA4-994C-D0D1F8585422}" type="pres">
      <dgm:prSet presAssocID="{F85C145E-7B76-4776-934C-09BC79190B0F}" presName="gap" presStyleCnt="0"/>
      <dgm:spPr/>
    </dgm:pt>
    <dgm:pt modelId="{7E88FDC7-C8F7-4E71-AF44-4E65E2E187BF}" type="pres">
      <dgm:prSet presAssocID="{F85C145E-7B76-4776-934C-09BC79190B0F}" presName="medCircle2" presStyleLbl="vennNode1" presStyleIdx="0" presStyleCnt="4" custScaleX="179349" custScaleY="182139" custLinFactNeighborX="64092" custLinFactNeighborY="8251"/>
      <dgm:spPr/>
    </dgm:pt>
    <dgm:pt modelId="{70A652E9-98E7-483D-A4C8-E66BC0BF0110}" type="pres">
      <dgm:prSet presAssocID="{F85C145E-7B76-4776-934C-09BC79190B0F}" presName="txLvlOnly1" presStyleLbl="revTx" presStyleIdx="0" presStyleCnt="4" custLinFactNeighborX="-3608" custLinFactNeighborY="44"/>
      <dgm:spPr/>
    </dgm:pt>
    <dgm:pt modelId="{D518948E-97CD-4836-BB4F-A0A1308569C2}" type="pres">
      <dgm:prSet presAssocID="{70C358FF-D01B-4638-A30F-CF6E5B9B2E57}" presName="noChildren" presStyleCnt="0"/>
      <dgm:spPr/>
    </dgm:pt>
    <dgm:pt modelId="{3A628F61-C65D-42A4-BCD7-D3B46607B9B1}" type="pres">
      <dgm:prSet presAssocID="{70C358FF-D01B-4638-A30F-CF6E5B9B2E57}" presName="gap" presStyleCnt="0"/>
      <dgm:spPr/>
    </dgm:pt>
    <dgm:pt modelId="{630FCE14-7AC0-46E7-9A00-B96BA305B3C2}" type="pres">
      <dgm:prSet presAssocID="{70C358FF-D01B-4638-A30F-CF6E5B9B2E57}" presName="medCircle2" presStyleLbl="vennNode1" presStyleIdx="1" presStyleCnt="4" custScaleX="171182" custScaleY="175198" custLinFactX="136657" custLinFactY="-13449" custLinFactNeighborX="200000" custLinFactNeighborY="-100000"/>
      <dgm:spPr/>
    </dgm:pt>
    <dgm:pt modelId="{4AC84DFA-9C77-443B-AC60-716FB18FA2A6}" type="pres">
      <dgm:prSet presAssocID="{70C358FF-D01B-4638-A30F-CF6E5B9B2E57}" presName="txLvlOnly1" presStyleLbl="revTx" presStyleIdx="1" presStyleCnt="4" custLinFactY="-14939" custLinFactNeighborX="25873" custLinFactNeighborY="-100000"/>
      <dgm:spPr/>
    </dgm:pt>
    <dgm:pt modelId="{03FE0917-5044-4D81-B2EE-CBE16035CF4B}" type="pres">
      <dgm:prSet presAssocID="{7EED660F-F605-492B-B745-892B3DB19429}" presName="noChildren" presStyleCnt="0"/>
      <dgm:spPr/>
    </dgm:pt>
    <dgm:pt modelId="{C969510E-CCEC-408E-9242-32465CD9BE1D}" type="pres">
      <dgm:prSet presAssocID="{7EED660F-F605-492B-B745-892B3DB19429}" presName="gap" presStyleCnt="0"/>
      <dgm:spPr/>
    </dgm:pt>
    <dgm:pt modelId="{C217DF7E-4089-4C84-B6A4-5113E34416F5}" type="pres">
      <dgm:prSet presAssocID="{7EED660F-F605-492B-B745-892B3DB19429}" presName="medCircle2" presStyleLbl="vennNode1" presStyleIdx="2" presStyleCnt="4" custScaleX="178160" custScaleY="173773" custLinFactX="282655" custLinFactY="-100000" custLinFactNeighborX="300000" custLinFactNeighborY="-117133"/>
      <dgm:spPr/>
    </dgm:pt>
    <dgm:pt modelId="{17C5061D-C820-493C-B503-2B09030B5E0B}" type="pres">
      <dgm:prSet presAssocID="{7EED660F-F605-492B-B745-892B3DB19429}" presName="txLvlOnly1" presStyleLbl="revTx" presStyleIdx="2" presStyleCnt="4" custLinFactY="-100000" custLinFactNeighborX="93317" custLinFactNeighborY="-106325"/>
      <dgm:spPr/>
    </dgm:pt>
    <dgm:pt modelId="{0C519BD7-175C-4E4A-A5F5-05BB1431507B}" type="pres">
      <dgm:prSet presAssocID="{39BA5C4E-6F7F-43E3-A0AD-4E09AE1F4FEF}" presName="noChildren" presStyleCnt="0"/>
      <dgm:spPr/>
    </dgm:pt>
    <dgm:pt modelId="{9BBE8E0D-26CC-4473-8B7B-885C9915371C}" type="pres">
      <dgm:prSet presAssocID="{39BA5C4E-6F7F-43E3-A0AD-4E09AE1F4FEF}" presName="gap" presStyleCnt="0"/>
      <dgm:spPr/>
    </dgm:pt>
    <dgm:pt modelId="{8F9CCA7C-F007-4327-86ED-E695BFF1AF8F}" type="pres">
      <dgm:prSet presAssocID="{39BA5C4E-6F7F-43E3-A0AD-4E09AE1F4FEF}" presName="medCircle2" presStyleLbl="vennNode1" presStyleIdx="3" presStyleCnt="4" custScaleX="194952" custScaleY="187961" custLinFactX="404855" custLinFactY="-200000" custLinFactNeighborX="500000" custLinFactNeighborY="-247361"/>
      <dgm:spPr/>
    </dgm:pt>
    <dgm:pt modelId="{D6CA7BCC-FEC6-4BAC-9CDD-615B89683765}" type="pres">
      <dgm:prSet presAssocID="{39BA5C4E-6F7F-43E3-A0AD-4E09AE1F4FEF}" presName="txLvlOnly1" presStyleLbl="revTx" presStyleIdx="3" presStyleCnt="4" custLinFactX="48695" custLinFactY="-200000" custLinFactNeighborX="100000" custLinFactNeighborY="-249352"/>
      <dgm:spPr/>
    </dgm:pt>
  </dgm:ptLst>
  <dgm:cxnLst>
    <dgm:cxn modelId="{058A8622-0C39-4929-B513-E5B5686C13DA}" type="presOf" srcId="{70C358FF-D01B-4638-A30F-CF6E5B9B2E57}" destId="{4AC84DFA-9C77-443B-AC60-716FB18FA2A6}" srcOrd="0" destOrd="0" presId="urn:microsoft.com/office/officeart/2008/layout/VerticalCircleList"/>
    <dgm:cxn modelId="{BADC4C2F-47FD-465D-98F3-9DFAD0E24BAE}" srcId="{E426655C-A4BD-4449-AC1D-34D9C5EB62A5}" destId="{39BA5C4E-6F7F-43E3-A0AD-4E09AE1F4FEF}" srcOrd="3" destOrd="0" parTransId="{821ECE07-55DE-43A7-9CA2-3FF091D41627}" sibTransId="{06BADF8E-C48C-4035-818B-3AFA4AE298AE}"/>
    <dgm:cxn modelId="{71DCB98D-705A-4282-ADE0-4A0B111B4B49}" type="presOf" srcId="{7EED660F-F605-492B-B745-892B3DB19429}" destId="{17C5061D-C820-493C-B503-2B09030B5E0B}" srcOrd="0" destOrd="0" presId="urn:microsoft.com/office/officeart/2008/layout/VerticalCircleList"/>
    <dgm:cxn modelId="{466C5891-AE2E-49C9-8B6C-1AAC6EAB54DE}" type="presOf" srcId="{E426655C-A4BD-4449-AC1D-34D9C5EB62A5}" destId="{A49DC734-4E3D-4370-AC0E-6698EE2E32D8}" srcOrd="0" destOrd="0" presId="urn:microsoft.com/office/officeart/2008/layout/VerticalCircleList"/>
    <dgm:cxn modelId="{9B67B0A5-1F73-435D-B717-C3CD1EBA4860}" srcId="{E426655C-A4BD-4449-AC1D-34D9C5EB62A5}" destId="{F85C145E-7B76-4776-934C-09BC79190B0F}" srcOrd="0" destOrd="0" parTransId="{A2144645-9BC9-4EB9-995F-F63BF8EF3A85}" sibTransId="{C9FAD15E-E3C1-4829-906A-D5395F5752E5}"/>
    <dgm:cxn modelId="{E54772D8-D8A0-4FF1-BB54-AE1FC8728931}" type="presOf" srcId="{39BA5C4E-6F7F-43E3-A0AD-4E09AE1F4FEF}" destId="{D6CA7BCC-FEC6-4BAC-9CDD-615B89683765}" srcOrd="0" destOrd="0" presId="urn:microsoft.com/office/officeart/2008/layout/VerticalCircleList"/>
    <dgm:cxn modelId="{6E31CCD9-150D-4B1F-B171-AB75EEFFA799}" type="presOf" srcId="{F85C145E-7B76-4776-934C-09BC79190B0F}" destId="{70A652E9-98E7-483D-A4C8-E66BC0BF0110}" srcOrd="0" destOrd="0" presId="urn:microsoft.com/office/officeart/2008/layout/VerticalCircleList"/>
    <dgm:cxn modelId="{CC05AEE2-9581-489A-9D6A-BFD216A5C3FD}" srcId="{E426655C-A4BD-4449-AC1D-34D9C5EB62A5}" destId="{7EED660F-F605-492B-B745-892B3DB19429}" srcOrd="2" destOrd="0" parTransId="{205604E0-2AF5-4A5A-9891-97AE951CD0D7}" sibTransId="{2A366D10-1545-4D6A-A28C-9FCA4CED0AAB}"/>
    <dgm:cxn modelId="{B06FEBE8-1D53-40E1-94AC-D7C5670FE6AB}" srcId="{E426655C-A4BD-4449-AC1D-34D9C5EB62A5}" destId="{70C358FF-D01B-4638-A30F-CF6E5B9B2E57}" srcOrd="1" destOrd="0" parTransId="{72FF5F1B-E24D-43E6-9D55-F398D2E56FBB}" sibTransId="{C607EEDC-2195-409C-A18E-5C231F9C63C2}"/>
    <dgm:cxn modelId="{31584910-1653-4030-89E7-A3F04477084A}" type="presParOf" srcId="{A49DC734-4E3D-4370-AC0E-6698EE2E32D8}" destId="{CFE37840-234D-4F89-BA94-0C8842E3D672}" srcOrd="0" destOrd="0" presId="urn:microsoft.com/office/officeart/2008/layout/VerticalCircleList"/>
    <dgm:cxn modelId="{2D45301C-A455-4A2F-B3F7-455C811401AC}" type="presParOf" srcId="{CFE37840-234D-4F89-BA94-0C8842E3D672}" destId="{F7802881-7044-4FA4-994C-D0D1F8585422}" srcOrd="0" destOrd="0" presId="urn:microsoft.com/office/officeart/2008/layout/VerticalCircleList"/>
    <dgm:cxn modelId="{A7E28099-6F02-4964-B492-7BDDCB7EE430}" type="presParOf" srcId="{CFE37840-234D-4F89-BA94-0C8842E3D672}" destId="{7E88FDC7-C8F7-4E71-AF44-4E65E2E187BF}" srcOrd="1" destOrd="0" presId="urn:microsoft.com/office/officeart/2008/layout/VerticalCircleList"/>
    <dgm:cxn modelId="{F94DF0D1-2EB9-4A39-865F-89686EF46783}" type="presParOf" srcId="{CFE37840-234D-4F89-BA94-0C8842E3D672}" destId="{70A652E9-98E7-483D-A4C8-E66BC0BF0110}" srcOrd="2" destOrd="0" presId="urn:microsoft.com/office/officeart/2008/layout/VerticalCircleList"/>
    <dgm:cxn modelId="{80F980B4-A1C3-4557-87CC-A8D98D408A49}" type="presParOf" srcId="{A49DC734-4E3D-4370-AC0E-6698EE2E32D8}" destId="{D518948E-97CD-4836-BB4F-A0A1308569C2}" srcOrd="1" destOrd="0" presId="urn:microsoft.com/office/officeart/2008/layout/VerticalCircleList"/>
    <dgm:cxn modelId="{8CAF67FD-6E55-4B28-BA7F-7C9C7A617112}" type="presParOf" srcId="{D518948E-97CD-4836-BB4F-A0A1308569C2}" destId="{3A628F61-C65D-42A4-BCD7-D3B46607B9B1}" srcOrd="0" destOrd="0" presId="urn:microsoft.com/office/officeart/2008/layout/VerticalCircleList"/>
    <dgm:cxn modelId="{7A7E9165-1E89-4351-945C-0F8D40B67A65}" type="presParOf" srcId="{D518948E-97CD-4836-BB4F-A0A1308569C2}" destId="{630FCE14-7AC0-46E7-9A00-B96BA305B3C2}" srcOrd="1" destOrd="0" presId="urn:microsoft.com/office/officeart/2008/layout/VerticalCircleList"/>
    <dgm:cxn modelId="{EB1DD932-7044-4272-BE5D-830717BD4F60}" type="presParOf" srcId="{D518948E-97CD-4836-BB4F-A0A1308569C2}" destId="{4AC84DFA-9C77-443B-AC60-716FB18FA2A6}" srcOrd="2" destOrd="0" presId="urn:microsoft.com/office/officeart/2008/layout/VerticalCircleList"/>
    <dgm:cxn modelId="{4E935A8E-124C-4283-B4C7-0B40B368D394}" type="presParOf" srcId="{A49DC734-4E3D-4370-AC0E-6698EE2E32D8}" destId="{03FE0917-5044-4D81-B2EE-CBE16035CF4B}" srcOrd="2" destOrd="0" presId="urn:microsoft.com/office/officeart/2008/layout/VerticalCircleList"/>
    <dgm:cxn modelId="{C88B34C8-D878-403A-A5DB-4315AA5A8176}" type="presParOf" srcId="{03FE0917-5044-4D81-B2EE-CBE16035CF4B}" destId="{C969510E-CCEC-408E-9242-32465CD9BE1D}" srcOrd="0" destOrd="0" presId="urn:microsoft.com/office/officeart/2008/layout/VerticalCircleList"/>
    <dgm:cxn modelId="{91E07DC6-6A88-48A1-84AD-F767396B0065}" type="presParOf" srcId="{03FE0917-5044-4D81-B2EE-CBE16035CF4B}" destId="{C217DF7E-4089-4C84-B6A4-5113E34416F5}" srcOrd="1" destOrd="0" presId="urn:microsoft.com/office/officeart/2008/layout/VerticalCircleList"/>
    <dgm:cxn modelId="{B020D973-8B4F-4F01-9B01-FB0A681C1E16}" type="presParOf" srcId="{03FE0917-5044-4D81-B2EE-CBE16035CF4B}" destId="{17C5061D-C820-493C-B503-2B09030B5E0B}" srcOrd="2" destOrd="0" presId="urn:microsoft.com/office/officeart/2008/layout/VerticalCircleList"/>
    <dgm:cxn modelId="{5B6335E7-9DA4-4E70-A03A-E3BEEAFCF0CE}" type="presParOf" srcId="{A49DC734-4E3D-4370-AC0E-6698EE2E32D8}" destId="{0C519BD7-175C-4E4A-A5F5-05BB1431507B}" srcOrd="3" destOrd="0" presId="urn:microsoft.com/office/officeart/2008/layout/VerticalCircleList"/>
    <dgm:cxn modelId="{2883D7D5-974A-42F8-B85B-B99697710E5B}" type="presParOf" srcId="{0C519BD7-175C-4E4A-A5F5-05BB1431507B}" destId="{9BBE8E0D-26CC-4473-8B7B-885C9915371C}" srcOrd="0" destOrd="0" presId="urn:microsoft.com/office/officeart/2008/layout/VerticalCircleList"/>
    <dgm:cxn modelId="{F928EBEF-249B-447A-B837-DB19F81F4923}" type="presParOf" srcId="{0C519BD7-175C-4E4A-A5F5-05BB1431507B}" destId="{8F9CCA7C-F007-4327-86ED-E695BFF1AF8F}" srcOrd="1" destOrd="0" presId="urn:microsoft.com/office/officeart/2008/layout/VerticalCircleList"/>
    <dgm:cxn modelId="{7D22B6CB-221B-46CB-8104-A5E5FDF7A8B3}" type="presParOf" srcId="{0C519BD7-175C-4E4A-A5F5-05BB1431507B}" destId="{D6CA7BCC-FEC6-4BAC-9CDD-615B89683765}" srcOrd="2" destOrd="0" presId="urn:microsoft.com/office/officeart/2008/layout/VerticalCircle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A58722C-C37C-4BD5-A57C-083878F5E8CA}"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54DD9D2E-D3EE-4090-A7D5-BE2C33026A39}">
      <dgm:prSet phldrT="[文本]"/>
      <dgm:spPr/>
      <dgm:t>
        <a:bodyPr/>
        <a:lstStyle/>
        <a:p>
          <a:r>
            <a:rPr lang="en-US" altLang="zh-CN" dirty="0"/>
            <a:t>2021.3.31</a:t>
          </a:r>
          <a:endParaRPr lang="zh-CN" altLang="en-US" dirty="0"/>
        </a:p>
      </dgm:t>
    </dgm:pt>
    <dgm:pt modelId="{CBF2350C-D358-4093-A2AA-AD185AED49B9}" type="parTrans" cxnId="{C32CC7E0-1E51-4147-8075-FCE3CDEBB945}">
      <dgm:prSet/>
      <dgm:spPr/>
      <dgm:t>
        <a:bodyPr/>
        <a:lstStyle/>
        <a:p>
          <a:endParaRPr lang="zh-CN" altLang="en-US"/>
        </a:p>
      </dgm:t>
    </dgm:pt>
    <dgm:pt modelId="{FEF47365-C5F1-4F62-9CAD-EC63D0CAB7E2}" type="sibTrans" cxnId="{C32CC7E0-1E51-4147-8075-FCE3CDEBB945}">
      <dgm:prSet/>
      <dgm:spPr/>
      <dgm:t>
        <a:bodyPr/>
        <a:lstStyle/>
        <a:p>
          <a:endParaRPr lang="zh-CN" altLang="en-US"/>
        </a:p>
      </dgm:t>
    </dgm:pt>
    <dgm:pt modelId="{C6BD8B1A-A71D-4A58-8F10-BA3EA2DF6639}">
      <dgm:prSet phldrT="[文本]"/>
      <dgm:spPr/>
      <dgm:t>
        <a:bodyPr/>
        <a:lstStyle/>
        <a:p>
          <a:r>
            <a:rPr lang="en-US" altLang="zh-CN" dirty="0"/>
            <a:t>2021.5.30</a:t>
          </a:r>
          <a:endParaRPr lang="zh-CN" altLang="en-US" dirty="0"/>
        </a:p>
      </dgm:t>
    </dgm:pt>
    <dgm:pt modelId="{C87DC489-D4F6-40ED-B0EC-CB021B6A594A}" type="parTrans" cxnId="{F7826C73-A435-46B5-82C7-5CB82CD52340}">
      <dgm:prSet/>
      <dgm:spPr/>
      <dgm:t>
        <a:bodyPr/>
        <a:lstStyle/>
        <a:p>
          <a:endParaRPr lang="zh-CN" altLang="en-US"/>
        </a:p>
      </dgm:t>
    </dgm:pt>
    <dgm:pt modelId="{4D11BC7B-F566-459E-A38F-8B649A9326D8}" type="sibTrans" cxnId="{F7826C73-A435-46B5-82C7-5CB82CD52340}">
      <dgm:prSet/>
      <dgm:spPr/>
      <dgm:t>
        <a:bodyPr/>
        <a:lstStyle/>
        <a:p>
          <a:endParaRPr lang="zh-CN" altLang="en-US"/>
        </a:p>
      </dgm:t>
    </dgm:pt>
    <dgm:pt modelId="{CBC0920A-F1E7-442D-8E69-A392DAF20091}">
      <dgm:prSet phldrT="[文本]"/>
      <dgm:spPr/>
      <dgm:t>
        <a:bodyPr/>
        <a:lstStyle/>
        <a:p>
          <a:r>
            <a:rPr lang="en-US" altLang="zh-CN" dirty="0"/>
            <a:t>2021.6.25</a:t>
          </a:r>
          <a:endParaRPr lang="zh-CN" altLang="en-US" dirty="0"/>
        </a:p>
      </dgm:t>
    </dgm:pt>
    <dgm:pt modelId="{0B1E22F1-5C9D-469B-9308-CF17D840280F}" type="parTrans" cxnId="{E2876D02-06E5-4E90-8533-A5C6B64E9E50}">
      <dgm:prSet/>
      <dgm:spPr/>
      <dgm:t>
        <a:bodyPr/>
        <a:lstStyle/>
        <a:p>
          <a:endParaRPr lang="zh-CN" altLang="en-US"/>
        </a:p>
      </dgm:t>
    </dgm:pt>
    <dgm:pt modelId="{5A780295-8977-439C-8648-5C4A5582509E}" type="sibTrans" cxnId="{E2876D02-06E5-4E90-8533-A5C6B64E9E50}">
      <dgm:prSet/>
      <dgm:spPr/>
      <dgm:t>
        <a:bodyPr/>
        <a:lstStyle/>
        <a:p>
          <a:endParaRPr lang="zh-CN" altLang="en-US"/>
        </a:p>
      </dgm:t>
    </dgm:pt>
    <dgm:pt modelId="{F256E380-80A8-440F-88E9-EF2DF3217CCA}" type="pres">
      <dgm:prSet presAssocID="{6A58722C-C37C-4BD5-A57C-083878F5E8CA}" presName="rootnode" presStyleCnt="0">
        <dgm:presLayoutVars>
          <dgm:chMax/>
          <dgm:chPref/>
          <dgm:dir/>
          <dgm:animLvl val="lvl"/>
        </dgm:presLayoutVars>
      </dgm:prSet>
      <dgm:spPr/>
    </dgm:pt>
    <dgm:pt modelId="{A63BE378-B917-4565-A230-D3101AEB181D}" type="pres">
      <dgm:prSet presAssocID="{54DD9D2E-D3EE-4090-A7D5-BE2C33026A39}" presName="composite" presStyleCnt="0"/>
      <dgm:spPr/>
    </dgm:pt>
    <dgm:pt modelId="{0B52C23A-C108-4DC2-BA4D-25FA0E762069}" type="pres">
      <dgm:prSet presAssocID="{54DD9D2E-D3EE-4090-A7D5-BE2C33026A39}" presName="LShape" presStyleLbl="alignNode1" presStyleIdx="0" presStyleCnt="5"/>
      <dgm:spPr/>
    </dgm:pt>
    <dgm:pt modelId="{FCF6954C-3B2D-4728-92BD-CB9963945A84}" type="pres">
      <dgm:prSet presAssocID="{54DD9D2E-D3EE-4090-A7D5-BE2C33026A39}" presName="ParentText" presStyleLbl="revTx" presStyleIdx="0" presStyleCnt="3">
        <dgm:presLayoutVars>
          <dgm:chMax val="0"/>
          <dgm:chPref val="0"/>
          <dgm:bulletEnabled val="1"/>
        </dgm:presLayoutVars>
      </dgm:prSet>
      <dgm:spPr/>
    </dgm:pt>
    <dgm:pt modelId="{A03556EA-73E1-4647-8881-8D28B5368C0B}" type="pres">
      <dgm:prSet presAssocID="{54DD9D2E-D3EE-4090-A7D5-BE2C33026A39}" presName="Triangle" presStyleLbl="alignNode1" presStyleIdx="1" presStyleCnt="5"/>
      <dgm:spPr/>
    </dgm:pt>
    <dgm:pt modelId="{1996F7AE-4D7E-4E56-8CCD-98E6927ED6DA}" type="pres">
      <dgm:prSet presAssocID="{FEF47365-C5F1-4F62-9CAD-EC63D0CAB7E2}" presName="sibTrans" presStyleCnt="0"/>
      <dgm:spPr/>
    </dgm:pt>
    <dgm:pt modelId="{43DE53C0-6D39-4119-8B9F-A0202F70445E}" type="pres">
      <dgm:prSet presAssocID="{FEF47365-C5F1-4F62-9CAD-EC63D0CAB7E2}" presName="space" presStyleCnt="0"/>
      <dgm:spPr/>
    </dgm:pt>
    <dgm:pt modelId="{BB471CF6-27CC-4B73-98A3-58BD8FBE9A77}" type="pres">
      <dgm:prSet presAssocID="{C6BD8B1A-A71D-4A58-8F10-BA3EA2DF6639}" presName="composite" presStyleCnt="0"/>
      <dgm:spPr/>
    </dgm:pt>
    <dgm:pt modelId="{82ED3C8A-CF37-48F3-902A-FB3F10527A9F}" type="pres">
      <dgm:prSet presAssocID="{C6BD8B1A-A71D-4A58-8F10-BA3EA2DF6639}" presName="LShape" presStyleLbl="alignNode1" presStyleIdx="2" presStyleCnt="5"/>
      <dgm:spPr/>
    </dgm:pt>
    <dgm:pt modelId="{2696BE60-C412-482C-B07F-87D24B5C1713}" type="pres">
      <dgm:prSet presAssocID="{C6BD8B1A-A71D-4A58-8F10-BA3EA2DF6639}" presName="ParentText" presStyleLbl="revTx" presStyleIdx="1" presStyleCnt="3">
        <dgm:presLayoutVars>
          <dgm:chMax val="0"/>
          <dgm:chPref val="0"/>
          <dgm:bulletEnabled val="1"/>
        </dgm:presLayoutVars>
      </dgm:prSet>
      <dgm:spPr/>
    </dgm:pt>
    <dgm:pt modelId="{E525EEA9-2D84-440D-B284-4DE8588D872A}" type="pres">
      <dgm:prSet presAssocID="{C6BD8B1A-A71D-4A58-8F10-BA3EA2DF6639}" presName="Triangle" presStyleLbl="alignNode1" presStyleIdx="3" presStyleCnt="5"/>
      <dgm:spPr/>
    </dgm:pt>
    <dgm:pt modelId="{50F8BDCF-6529-417C-BE91-D6656A496906}" type="pres">
      <dgm:prSet presAssocID="{4D11BC7B-F566-459E-A38F-8B649A9326D8}" presName="sibTrans" presStyleCnt="0"/>
      <dgm:spPr/>
    </dgm:pt>
    <dgm:pt modelId="{2A2B65F6-4FEB-4FD5-B0AB-9B9AA69C61E9}" type="pres">
      <dgm:prSet presAssocID="{4D11BC7B-F566-459E-A38F-8B649A9326D8}" presName="space" presStyleCnt="0"/>
      <dgm:spPr/>
    </dgm:pt>
    <dgm:pt modelId="{A6725A67-006A-424D-8097-5B000E856E62}" type="pres">
      <dgm:prSet presAssocID="{CBC0920A-F1E7-442D-8E69-A392DAF20091}" presName="composite" presStyleCnt="0"/>
      <dgm:spPr/>
    </dgm:pt>
    <dgm:pt modelId="{76DC81AA-9154-4E01-9B73-AC3A4F9B54F5}" type="pres">
      <dgm:prSet presAssocID="{CBC0920A-F1E7-442D-8E69-A392DAF20091}" presName="LShape" presStyleLbl="alignNode1" presStyleIdx="4" presStyleCnt="5"/>
      <dgm:spPr/>
    </dgm:pt>
    <dgm:pt modelId="{79EDC95A-A85B-4BC0-80D2-9229C0AED06B}" type="pres">
      <dgm:prSet presAssocID="{CBC0920A-F1E7-442D-8E69-A392DAF20091}" presName="ParentText" presStyleLbl="revTx" presStyleIdx="2" presStyleCnt="3">
        <dgm:presLayoutVars>
          <dgm:chMax val="0"/>
          <dgm:chPref val="0"/>
          <dgm:bulletEnabled val="1"/>
        </dgm:presLayoutVars>
      </dgm:prSet>
      <dgm:spPr/>
    </dgm:pt>
  </dgm:ptLst>
  <dgm:cxnLst>
    <dgm:cxn modelId="{C861F000-9D95-4956-8325-23950C50DED1}" type="presOf" srcId="{C6BD8B1A-A71D-4A58-8F10-BA3EA2DF6639}" destId="{2696BE60-C412-482C-B07F-87D24B5C1713}" srcOrd="0" destOrd="0" presId="urn:microsoft.com/office/officeart/2009/3/layout/StepUpProcess"/>
    <dgm:cxn modelId="{E2876D02-06E5-4E90-8533-A5C6B64E9E50}" srcId="{6A58722C-C37C-4BD5-A57C-083878F5E8CA}" destId="{CBC0920A-F1E7-442D-8E69-A392DAF20091}" srcOrd="2" destOrd="0" parTransId="{0B1E22F1-5C9D-469B-9308-CF17D840280F}" sibTransId="{5A780295-8977-439C-8648-5C4A5582509E}"/>
    <dgm:cxn modelId="{FF69E923-54BA-4581-B2AE-15D55B641178}" type="presOf" srcId="{6A58722C-C37C-4BD5-A57C-083878F5E8CA}" destId="{F256E380-80A8-440F-88E9-EF2DF3217CCA}" srcOrd="0" destOrd="0" presId="urn:microsoft.com/office/officeart/2009/3/layout/StepUpProcess"/>
    <dgm:cxn modelId="{B7E0A14B-7DA3-47D0-ADAC-D9BED4F0BBAE}" type="presOf" srcId="{CBC0920A-F1E7-442D-8E69-A392DAF20091}" destId="{79EDC95A-A85B-4BC0-80D2-9229C0AED06B}" srcOrd="0" destOrd="0" presId="urn:microsoft.com/office/officeart/2009/3/layout/StepUpProcess"/>
    <dgm:cxn modelId="{F7826C73-A435-46B5-82C7-5CB82CD52340}" srcId="{6A58722C-C37C-4BD5-A57C-083878F5E8CA}" destId="{C6BD8B1A-A71D-4A58-8F10-BA3EA2DF6639}" srcOrd="1" destOrd="0" parTransId="{C87DC489-D4F6-40ED-B0EC-CB021B6A594A}" sibTransId="{4D11BC7B-F566-459E-A38F-8B649A9326D8}"/>
    <dgm:cxn modelId="{1913CA79-EB0A-4734-BAF3-2BC575E07A20}" type="presOf" srcId="{54DD9D2E-D3EE-4090-A7D5-BE2C33026A39}" destId="{FCF6954C-3B2D-4728-92BD-CB9963945A84}" srcOrd="0" destOrd="0" presId="urn:microsoft.com/office/officeart/2009/3/layout/StepUpProcess"/>
    <dgm:cxn modelId="{C32CC7E0-1E51-4147-8075-FCE3CDEBB945}" srcId="{6A58722C-C37C-4BD5-A57C-083878F5E8CA}" destId="{54DD9D2E-D3EE-4090-A7D5-BE2C33026A39}" srcOrd="0" destOrd="0" parTransId="{CBF2350C-D358-4093-A2AA-AD185AED49B9}" sibTransId="{FEF47365-C5F1-4F62-9CAD-EC63D0CAB7E2}"/>
    <dgm:cxn modelId="{C3287919-E959-41DA-BCF8-C94ACF6B398E}" type="presParOf" srcId="{F256E380-80A8-440F-88E9-EF2DF3217CCA}" destId="{A63BE378-B917-4565-A230-D3101AEB181D}" srcOrd="0" destOrd="0" presId="urn:microsoft.com/office/officeart/2009/3/layout/StepUpProcess"/>
    <dgm:cxn modelId="{75915FF9-8D51-4CC5-8DA1-C4E1A61FED3F}" type="presParOf" srcId="{A63BE378-B917-4565-A230-D3101AEB181D}" destId="{0B52C23A-C108-4DC2-BA4D-25FA0E762069}" srcOrd="0" destOrd="0" presId="urn:microsoft.com/office/officeart/2009/3/layout/StepUpProcess"/>
    <dgm:cxn modelId="{D47719D7-BBD5-4F45-A0CF-18D2CA4C0410}" type="presParOf" srcId="{A63BE378-B917-4565-A230-D3101AEB181D}" destId="{FCF6954C-3B2D-4728-92BD-CB9963945A84}" srcOrd="1" destOrd="0" presId="urn:microsoft.com/office/officeart/2009/3/layout/StepUpProcess"/>
    <dgm:cxn modelId="{AA1AD657-24BF-4CA1-BD6E-A8CCCB50D036}" type="presParOf" srcId="{A63BE378-B917-4565-A230-D3101AEB181D}" destId="{A03556EA-73E1-4647-8881-8D28B5368C0B}" srcOrd="2" destOrd="0" presId="urn:microsoft.com/office/officeart/2009/3/layout/StepUpProcess"/>
    <dgm:cxn modelId="{5160C465-6F6D-4F88-8BC8-46D9CC8AD700}" type="presParOf" srcId="{F256E380-80A8-440F-88E9-EF2DF3217CCA}" destId="{1996F7AE-4D7E-4E56-8CCD-98E6927ED6DA}" srcOrd="1" destOrd="0" presId="urn:microsoft.com/office/officeart/2009/3/layout/StepUpProcess"/>
    <dgm:cxn modelId="{F04F53CA-916F-4D0C-B41C-70442EA0A6BA}" type="presParOf" srcId="{1996F7AE-4D7E-4E56-8CCD-98E6927ED6DA}" destId="{43DE53C0-6D39-4119-8B9F-A0202F70445E}" srcOrd="0" destOrd="0" presId="urn:microsoft.com/office/officeart/2009/3/layout/StepUpProcess"/>
    <dgm:cxn modelId="{C4C97A8E-0A2B-47B6-9D12-22A4F9A52954}" type="presParOf" srcId="{F256E380-80A8-440F-88E9-EF2DF3217CCA}" destId="{BB471CF6-27CC-4B73-98A3-58BD8FBE9A77}" srcOrd="2" destOrd="0" presId="urn:microsoft.com/office/officeart/2009/3/layout/StepUpProcess"/>
    <dgm:cxn modelId="{143969CD-A095-4A45-B1B9-E6F3E36E41D2}" type="presParOf" srcId="{BB471CF6-27CC-4B73-98A3-58BD8FBE9A77}" destId="{82ED3C8A-CF37-48F3-902A-FB3F10527A9F}" srcOrd="0" destOrd="0" presId="urn:microsoft.com/office/officeart/2009/3/layout/StepUpProcess"/>
    <dgm:cxn modelId="{74C8DA48-F1A1-4B4F-A73F-08D18D4B143F}" type="presParOf" srcId="{BB471CF6-27CC-4B73-98A3-58BD8FBE9A77}" destId="{2696BE60-C412-482C-B07F-87D24B5C1713}" srcOrd="1" destOrd="0" presId="urn:microsoft.com/office/officeart/2009/3/layout/StepUpProcess"/>
    <dgm:cxn modelId="{7F559B51-4076-4912-91AB-3B9031A644A0}" type="presParOf" srcId="{BB471CF6-27CC-4B73-98A3-58BD8FBE9A77}" destId="{E525EEA9-2D84-440D-B284-4DE8588D872A}" srcOrd="2" destOrd="0" presId="urn:microsoft.com/office/officeart/2009/3/layout/StepUpProcess"/>
    <dgm:cxn modelId="{562968FF-E1BD-4FF9-9CC5-5680EA0997CF}" type="presParOf" srcId="{F256E380-80A8-440F-88E9-EF2DF3217CCA}" destId="{50F8BDCF-6529-417C-BE91-D6656A496906}" srcOrd="3" destOrd="0" presId="urn:microsoft.com/office/officeart/2009/3/layout/StepUpProcess"/>
    <dgm:cxn modelId="{15505132-122C-4FE8-B8CF-F583288F179F}" type="presParOf" srcId="{50F8BDCF-6529-417C-BE91-D6656A496906}" destId="{2A2B65F6-4FEB-4FD5-B0AB-9B9AA69C61E9}" srcOrd="0" destOrd="0" presId="urn:microsoft.com/office/officeart/2009/3/layout/StepUpProcess"/>
    <dgm:cxn modelId="{2C94FDEF-8C01-4CF6-A6E0-D6752B35E3BD}" type="presParOf" srcId="{F256E380-80A8-440F-88E9-EF2DF3217CCA}" destId="{A6725A67-006A-424D-8097-5B000E856E62}" srcOrd="4" destOrd="0" presId="urn:microsoft.com/office/officeart/2009/3/layout/StepUpProcess"/>
    <dgm:cxn modelId="{EBD3F762-9D80-454B-BC86-F1C1C8A695E4}" type="presParOf" srcId="{A6725A67-006A-424D-8097-5B000E856E62}" destId="{76DC81AA-9154-4E01-9B73-AC3A4F9B54F5}" srcOrd="0" destOrd="0" presId="urn:microsoft.com/office/officeart/2009/3/layout/StepUpProcess"/>
    <dgm:cxn modelId="{4293480C-D46B-44FF-BB20-01D2A2D067AA}" type="presParOf" srcId="{A6725A67-006A-424D-8097-5B000E856E62}" destId="{79EDC95A-A85B-4BC0-80D2-9229C0AED06B}" srcOrd="1" destOrd="0" presId="urn:microsoft.com/office/officeart/2009/3/layout/StepUpProcess"/>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0B41E-D1B5-49CC-953E-7ABC5177C02C}"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zh-CN" altLang="en-US"/>
        </a:p>
      </dgm:t>
    </dgm:pt>
    <dgm:pt modelId="{D5320E05-661D-476E-AA3D-1063C4C4FD43}">
      <dgm:prSet phldrT="[文本]" custT="1"/>
      <dgm:spPr/>
      <dgm:t>
        <a:bodyPr/>
        <a:lstStyle/>
        <a:p>
          <a:r>
            <a:rPr lang="zh-CN" altLang="en-US" sz="2400" b="1" dirty="0"/>
            <a:t>维修视频标记信息管理</a:t>
          </a:r>
        </a:p>
      </dgm:t>
    </dgm:pt>
    <dgm:pt modelId="{04920101-DD47-4CE9-B6E2-47D64EE0CD19}" type="parTrans" cxnId="{D6CDDE71-E929-46DE-A1B0-886EE329693C}">
      <dgm:prSet/>
      <dgm:spPr/>
      <dgm:t>
        <a:bodyPr/>
        <a:lstStyle/>
        <a:p>
          <a:endParaRPr lang="zh-CN" altLang="en-US"/>
        </a:p>
      </dgm:t>
    </dgm:pt>
    <dgm:pt modelId="{46ABE99A-B7F3-414F-B6DE-79DB0F1E8655}" type="sibTrans" cxnId="{D6CDDE71-E929-46DE-A1B0-886EE329693C}">
      <dgm:prSet/>
      <dgm:spPr/>
      <dgm:t>
        <a:bodyPr/>
        <a:lstStyle/>
        <a:p>
          <a:endParaRPr lang="zh-CN" altLang="en-US"/>
        </a:p>
      </dgm:t>
    </dgm:pt>
    <dgm:pt modelId="{9C42CD8C-E7A4-4827-94F1-E57B97C74EF8}">
      <dgm:prSet phldrT="[文本]" custT="1"/>
      <dgm:spPr/>
      <dgm:t>
        <a:bodyPr/>
        <a:lstStyle/>
        <a:p>
          <a:r>
            <a:rPr lang="zh-CN" altLang="en-US" sz="2400" b="1" dirty="0"/>
            <a:t>维修三维跟踪注册</a:t>
          </a:r>
        </a:p>
      </dgm:t>
    </dgm:pt>
    <dgm:pt modelId="{8A1FA09A-ECEC-4C52-9767-B54AA450826D}" type="parTrans" cxnId="{86B5F4FB-F27F-44BD-BE7F-04764029C862}">
      <dgm:prSet/>
      <dgm:spPr/>
      <dgm:t>
        <a:bodyPr/>
        <a:lstStyle/>
        <a:p>
          <a:endParaRPr lang="zh-CN" altLang="en-US"/>
        </a:p>
      </dgm:t>
    </dgm:pt>
    <dgm:pt modelId="{28975B17-8049-4B66-AE2B-727557237E06}" type="sibTrans" cxnId="{86B5F4FB-F27F-44BD-BE7F-04764029C862}">
      <dgm:prSet/>
      <dgm:spPr/>
      <dgm:t>
        <a:bodyPr/>
        <a:lstStyle/>
        <a:p>
          <a:endParaRPr lang="zh-CN" altLang="en-US"/>
        </a:p>
      </dgm:t>
    </dgm:pt>
    <dgm:pt modelId="{AF16F606-3ACA-4D01-8569-5A4B97AAC675}">
      <dgm:prSet phldrT="[文本]" custT="1"/>
      <dgm:spPr/>
      <dgm:t>
        <a:bodyPr/>
        <a:lstStyle/>
        <a:p>
          <a:r>
            <a:rPr lang="zh-CN" altLang="en-US" sz="2400" b="1" dirty="0"/>
            <a:t>维修视频标记</a:t>
          </a:r>
        </a:p>
      </dgm:t>
    </dgm:pt>
    <dgm:pt modelId="{7B6AA130-2248-437E-92A5-EFE65B35C3ED}" type="parTrans" cxnId="{A760ACA0-B3B1-4E86-BB8D-4015444046AE}">
      <dgm:prSet/>
      <dgm:spPr/>
      <dgm:t>
        <a:bodyPr/>
        <a:lstStyle/>
        <a:p>
          <a:endParaRPr lang="zh-CN" altLang="en-US"/>
        </a:p>
      </dgm:t>
    </dgm:pt>
    <dgm:pt modelId="{372E1E61-9BA5-409E-888C-ACEE217B8AB3}" type="sibTrans" cxnId="{A760ACA0-B3B1-4E86-BB8D-4015444046AE}">
      <dgm:prSet/>
      <dgm:spPr/>
      <dgm:t>
        <a:bodyPr/>
        <a:lstStyle/>
        <a:p>
          <a:endParaRPr lang="zh-CN" altLang="en-US"/>
        </a:p>
      </dgm:t>
    </dgm:pt>
    <dgm:pt modelId="{FDD2FEE3-95C9-497D-8EAC-B17B1A3CFD1B}">
      <dgm:prSet phldrT="[文本]" custT="1"/>
      <dgm:spPr/>
      <dgm:t>
        <a:bodyPr/>
        <a:lstStyle/>
        <a:p>
          <a:r>
            <a:rPr lang="zh-CN" altLang="en-US" sz="2400" b="1" dirty="0"/>
            <a:t>维修示教视频管理</a:t>
          </a:r>
        </a:p>
      </dgm:t>
    </dgm:pt>
    <dgm:pt modelId="{0F338E70-F339-45A2-9AFA-AE0FFAE71A93}" type="parTrans" cxnId="{ED367DF0-2416-4CE0-9CC0-414085381CF6}">
      <dgm:prSet/>
      <dgm:spPr/>
      <dgm:t>
        <a:bodyPr/>
        <a:lstStyle/>
        <a:p>
          <a:endParaRPr lang="zh-CN" altLang="en-US"/>
        </a:p>
      </dgm:t>
    </dgm:pt>
    <dgm:pt modelId="{13A279C9-304B-4C7F-A6A6-632A860F7D7D}" type="sibTrans" cxnId="{ED367DF0-2416-4CE0-9CC0-414085381CF6}">
      <dgm:prSet/>
      <dgm:spPr/>
      <dgm:t>
        <a:bodyPr/>
        <a:lstStyle/>
        <a:p>
          <a:endParaRPr lang="zh-CN" altLang="en-US"/>
        </a:p>
      </dgm:t>
    </dgm:pt>
    <dgm:pt modelId="{99C9963A-6907-47EF-BFA0-4431881B74B5}" type="pres">
      <dgm:prSet presAssocID="{6D90B41E-D1B5-49CC-953E-7ABC5177C02C}" presName="compositeShape" presStyleCnt="0">
        <dgm:presLayoutVars>
          <dgm:dir/>
          <dgm:resizeHandles/>
        </dgm:presLayoutVars>
      </dgm:prSet>
      <dgm:spPr/>
    </dgm:pt>
    <dgm:pt modelId="{88A04061-63D3-4003-B627-9347D211D941}" type="pres">
      <dgm:prSet presAssocID="{6D90B41E-D1B5-49CC-953E-7ABC5177C02C}" presName="pyramid" presStyleLbl="node1" presStyleIdx="0" presStyleCnt="1" custScaleX="112151" custLinFactNeighborX="30734"/>
      <dgm:spPr/>
    </dgm:pt>
    <dgm:pt modelId="{9176F605-61A5-4FBF-90D2-DF700DF4F0F8}" type="pres">
      <dgm:prSet presAssocID="{6D90B41E-D1B5-49CC-953E-7ABC5177C02C}" presName="theList" presStyleCnt="0"/>
      <dgm:spPr/>
    </dgm:pt>
    <dgm:pt modelId="{D629BF68-E631-4279-A58B-37A9A8812168}" type="pres">
      <dgm:prSet presAssocID="{D5320E05-661D-476E-AA3D-1063C4C4FD43}" presName="aNode" presStyleLbl="fgAcc1" presStyleIdx="0" presStyleCnt="4" custLinFactY="-20499" custLinFactNeighborX="-74842" custLinFactNeighborY="-100000">
        <dgm:presLayoutVars>
          <dgm:bulletEnabled val="1"/>
        </dgm:presLayoutVars>
      </dgm:prSet>
      <dgm:spPr/>
    </dgm:pt>
    <dgm:pt modelId="{5C276DD0-D21A-45E1-8D01-D0B643AACCF1}" type="pres">
      <dgm:prSet presAssocID="{D5320E05-661D-476E-AA3D-1063C4C4FD43}" presName="aSpace" presStyleCnt="0"/>
      <dgm:spPr/>
    </dgm:pt>
    <dgm:pt modelId="{80BE482A-C6BB-4F8F-BC64-46945C2DDD7F}" type="pres">
      <dgm:prSet presAssocID="{9C42CD8C-E7A4-4827-94F1-E57B97C74EF8}" presName="aNode" presStyleLbl="fgAcc1" presStyleIdx="1" presStyleCnt="4" custLinFactNeighborX="-75952" custLinFactNeighborY="-23354">
        <dgm:presLayoutVars>
          <dgm:bulletEnabled val="1"/>
        </dgm:presLayoutVars>
      </dgm:prSet>
      <dgm:spPr/>
    </dgm:pt>
    <dgm:pt modelId="{ABF092F6-1C08-405B-A2EA-AF621C394EDA}" type="pres">
      <dgm:prSet presAssocID="{9C42CD8C-E7A4-4827-94F1-E57B97C74EF8}" presName="aSpace" presStyleCnt="0"/>
      <dgm:spPr/>
    </dgm:pt>
    <dgm:pt modelId="{65CDAD02-3A02-41DD-ABAA-AA6C0D1AD1D9}" type="pres">
      <dgm:prSet presAssocID="{AF16F606-3ACA-4D01-8569-5A4B97AAC675}" presName="aNode" presStyleLbl="fgAcc1" presStyleIdx="2" presStyleCnt="4" custLinFactY="1434" custLinFactNeighborX="-76606" custLinFactNeighborY="100000">
        <dgm:presLayoutVars>
          <dgm:bulletEnabled val="1"/>
        </dgm:presLayoutVars>
      </dgm:prSet>
      <dgm:spPr/>
    </dgm:pt>
    <dgm:pt modelId="{B41B9A97-D556-452A-8967-17EA23F26037}" type="pres">
      <dgm:prSet presAssocID="{AF16F606-3ACA-4D01-8569-5A4B97AAC675}" presName="aSpace" presStyleCnt="0"/>
      <dgm:spPr/>
    </dgm:pt>
    <dgm:pt modelId="{BB9F6C2A-8185-4AD8-AD56-2D376D3E8016}" type="pres">
      <dgm:prSet presAssocID="{FDD2FEE3-95C9-497D-8EAC-B17B1A3CFD1B}" presName="aNode" presStyleLbl="fgAcc1" presStyleIdx="3" presStyleCnt="4" custLinFactY="41964" custLinFactNeighborX="-75375" custLinFactNeighborY="100000">
        <dgm:presLayoutVars>
          <dgm:bulletEnabled val="1"/>
        </dgm:presLayoutVars>
      </dgm:prSet>
      <dgm:spPr/>
    </dgm:pt>
    <dgm:pt modelId="{D33F69B5-C571-45E8-88A5-D6B96F9AC806}" type="pres">
      <dgm:prSet presAssocID="{FDD2FEE3-95C9-497D-8EAC-B17B1A3CFD1B}" presName="aSpace" presStyleCnt="0"/>
      <dgm:spPr/>
    </dgm:pt>
  </dgm:ptLst>
  <dgm:cxnLst>
    <dgm:cxn modelId="{AE880801-4DE6-42B9-9E6D-5D1672B94209}" type="presOf" srcId="{D5320E05-661D-476E-AA3D-1063C4C4FD43}" destId="{D629BF68-E631-4279-A58B-37A9A8812168}" srcOrd="0" destOrd="0" presId="urn:microsoft.com/office/officeart/2005/8/layout/pyramid2"/>
    <dgm:cxn modelId="{D6CDDE71-E929-46DE-A1B0-886EE329693C}" srcId="{6D90B41E-D1B5-49CC-953E-7ABC5177C02C}" destId="{D5320E05-661D-476E-AA3D-1063C4C4FD43}" srcOrd="0" destOrd="0" parTransId="{04920101-DD47-4CE9-B6E2-47D64EE0CD19}" sibTransId="{46ABE99A-B7F3-414F-B6DE-79DB0F1E8655}"/>
    <dgm:cxn modelId="{41235656-4F94-4EE4-BAC7-A3D1ABF6775F}" type="presOf" srcId="{FDD2FEE3-95C9-497D-8EAC-B17B1A3CFD1B}" destId="{BB9F6C2A-8185-4AD8-AD56-2D376D3E8016}" srcOrd="0" destOrd="0" presId="urn:microsoft.com/office/officeart/2005/8/layout/pyramid2"/>
    <dgm:cxn modelId="{A760ACA0-B3B1-4E86-BB8D-4015444046AE}" srcId="{6D90B41E-D1B5-49CC-953E-7ABC5177C02C}" destId="{AF16F606-3ACA-4D01-8569-5A4B97AAC675}" srcOrd="2" destOrd="0" parTransId="{7B6AA130-2248-437E-92A5-EFE65B35C3ED}" sibTransId="{372E1E61-9BA5-409E-888C-ACEE217B8AB3}"/>
    <dgm:cxn modelId="{3CCEBAA7-50E9-4312-8F7E-3CCD2EEB8593}" type="presOf" srcId="{9C42CD8C-E7A4-4827-94F1-E57B97C74EF8}" destId="{80BE482A-C6BB-4F8F-BC64-46945C2DDD7F}" srcOrd="0" destOrd="0" presId="urn:microsoft.com/office/officeart/2005/8/layout/pyramid2"/>
    <dgm:cxn modelId="{78E119C9-1DD4-47E1-BE83-0CE9042B3393}" type="presOf" srcId="{6D90B41E-D1B5-49CC-953E-7ABC5177C02C}" destId="{99C9963A-6907-47EF-BFA0-4431881B74B5}" srcOrd="0" destOrd="0" presId="urn:microsoft.com/office/officeart/2005/8/layout/pyramid2"/>
    <dgm:cxn modelId="{5F0D49D5-7605-4D60-A56D-ED27D89C5E95}" type="presOf" srcId="{AF16F606-3ACA-4D01-8569-5A4B97AAC675}" destId="{65CDAD02-3A02-41DD-ABAA-AA6C0D1AD1D9}" srcOrd="0" destOrd="0" presId="urn:microsoft.com/office/officeart/2005/8/layout/pyramid2"/>
    <dgm:cxn modelId="{ED367DF0-2416-4CE0-9CC0-414085381CF6}" srcId="{6D90B41E-D1B5-49CC-953E-7ABC5177C02C}" destId="{FDD2FEE3-95C9-497D-8EAC-B17B1A3CFD1B}" srcOrd="3" destOrd="0" parTransId="{0F338E70-F339-45A2-9AFA-AE0FFAE71A93}" sibTransId="{13A279C9-304B-4C7F-A6A6-632A860F7D7D}"/>
    <dgm:cxn modelId="{86B5F4FB-F27F-44BD-BE7F-04764029C862}" srcId="{6D90B41E-D1B5-49CC-953E-7ABC5177C02C}" destId="{9C42CD8C-E7A4-4827-94F1-E57B97C74EF8}" srcOrd="1" destOrd="0" parTransId="{8A1FA09A-ECEC-4C52-9767-B54AA450826D}" sibTransId="{28975B17-8049-4B66-AE2B-727557237E06}"/>
    <dgm:cxn modelId="{0D07F18F-88A1-4BF7-A59B-9E969744E399}" type="presParOf" srcId="{99C9963A-6907-47EF-BFA0-4431881B74B5}" destId="{88A04061-63D3-4003-B627-9347D211D941}" srcOrd="0" destOrd="0" presId="urn:microsoft.com/office/officeart/2005/8/layout/pyramid2"/>
    <dgm:cxn modelId="{C7486B13-D714-4867-A91C-754704633FB4}" type="presParOf" srcId="{99C9963A-6907-47EF-BFA0-4431881B74B5}" destId="{9176F605-61A5-4FBF-90D2-DF700DF4F0F8}" srcOrd="1" destOrd="0" presId="urn:microsoft.com/office/officeart/2005/8/layout/pyramid2"/>
    <dgm:cxn modelId="{A68DA15A-D291-4FFF-BDE2-F019341B16DC}" type="presParOf" srcId="{9176F605-61A5-4FBF-90D2-DF700DF4F0F8}" destId="{D629BF68-E631-4279-A58B-37A9A8812168}" srcOrd="0" destOrd="0" presId="urn:microsoft.com/office/officeart/2005/8/layout/pyramid2"/>
    <dgm:cxn modelId="{7FBA1137-379A-4452-A08A-D08D0946C49F}" type="presParOf" srcId="{9176F605-61A5-4FBF-90D2-DF700DF4F0F8}" destId="{5C276DD0-D21A-45E1-8D01-D0B643AACCF1}" srcOrd="1" destOrd="0" presId="urn:microsoft.com/office/officeart/2005/8/layout/pyramid2"/>
    <dgm:cxn modelId="{A1F7C7B5-FD27-4887-BDE7-4A3A17EEE585}" type="presParOf" srcId="{9176F605-61A5-4FBF-90D2-DF700DF4F0F8}" destId="{80BE482A-C6BB-4F8F-BC64-46945C2DDD7F}" srcOrd="2" destOrd="0" presId="urn:microsoft.com/office/officeart/2005/8/layout/pyramid2"/>
    <dgm:cxn modelId="{C02C8859-B5A5-4A4D-B7CA-BADC46BDA022}" type="presParOf" srcId="{9176F605-61A5-4FBF-90D2-DF700DF4F0F8}" destId="{ABF092F6-1C08-405B-A2EA-AF621C394EDA}" srcOrd="3" destOrd="0" presId="urn:microsoft.com/office/officeart/2005/8/layout/pyramid2"/>
    <dgm:cxn modelId="{A2005C62-1796-4CF2-B2C9-3A91FF593F02}" type="presParOf" srcId="{9176F605-61A5-4FBF-90D2-DF700DF4F0F8}" destId="{65CDAD02-3A02-41DD-ABAA-AA6C0D1AD1D9}" srcOrd="4" destOrd="0" presId="urn:microsoft.com/office/officeart/2005/8/layout/pyramid2"/>
    <dgm:cxn modelId="{A509F201-15F6-46CB-AC03-0C4D05B69B01}" type="presParOf" srcId="{9176F605-61A5-4FBF-90D2-DF700DF4F0F8}" destId="{B41B9A97-D556-452A-8967-17EA23F26037}" srcOrd="5" destOrd="0" presId="urn:microsoft.com/office/officeart/2005/8/layout/pyramid2"/>
    <dgm:cxn modelId="{C3966417-4628-427A-9F5E-5906F30EFE32}" type="presParOf" srcId="{9176F605-61A5-4FBF-90D2-DF700DF4F0F8}" destId="{BB9F6C2A-8185-4AD8-AD56-2D376D3E8016}" srcOrd="6" destOrd="0" presId="urn:microsoft.com/office/officeart/2005/8/layout/pyramid2"/>
    <dgm:cxn modelId="{377AB73B-13D9-4D00-A104-419D7F2C1A48}" type="presParOf" srcId="{9176F605-61A5-4FBF-90D2-DF700DF4F0F8}" destId="{D33F69B5-C571-45E8-88A5-D6B96F9AC806}" srcOrd="7" destOrd="0" presId="urn:microsoft.com/office/officeart/2005/8/layout/pyramid2"/>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456738-7B1B-434E-9184-341199F3FF22}" type="doc">
      <dgm:prSet loTypeId="urn:microsoft.com/office/officeart/2005/8/layout/hierarchy4" loCatId="hierarchy" qsTypeId="urn:microsoft.com/office/officeart/2005/8/quickstyle/simple5" qsCatId="simple" csTypeId="urn:microsoft.com/office/officeart/2005/8/colors/accent1_5" csCatId="accent1" phldr="1"/>
      <dgm:spPr/>
      <dgm:t>
        <a:bodyPr/>
        <a:lstStyle/>
        <a:p>
          <a:endParaRPr lang="zh-CN" altLang="en-US"/>
        </a:p>
      </dgm:t>
    </dgm:pt>
    <dgm:pt modelId="{3C5AA700-10DB-4EF6-A488-E4B7611426B1}">
      <dgm:prSet phldrT="[文本]"/>
      <dgm:spPr/>
      <dgm:t>
        <a:bodyPr/>
        <a:lstStyle/>
        <a:p>
          <a:r>
            <a:rPr lang="zh-CN" altLang="en-US" dirty="0"/>
            <a:t>增强现实维修原型系统</a:t>
          </a:r>
        </a:p>
      </dgm:t>
    </dgm:pt>
    <dgm:pt modelId="{D9A8712C-C9DF-41AA-B33B-068B06DA3573}" type="parTrans" cxnId="{687EA15B-FB9B-4890-B056-264D64618BFB}">
      <dgm:prSet/>
      <dgm:spPr/>
      <dgm:t>
        <a:bodyPr/>
        <a:lstStyle/>
        <a:p>
          <a:endParaRPr lang="zh-CN" altLang="en-US"/>
        </a:p>
      </dgm:t>
    </dgm:pt>
    <dgm:pt modelId="{DE04015E-CF8B-427D-8A85-D9CF9F377256}" type="sibTrans" cxnId="{687EA15B-FB9B-4890-B056-264D64618BFB}">
      <dgm:prSet/>
      <dgm:spPr/>
      <dgm:t>
        <a:bodyPr/>
        <a:lstStyle/>
        <a:p>
          <a:endParaRPr lang="zh-CN" altLang="en-US"/>
        </a:p>
      </dgm:t>
    </dgm:pt>
    <dgm:pt modelId="{4596D037-7610-4320-B0AB-EA5B29C338F1}">
      <dgm:prSet phldrT="[文本]"/>
      <dgm:spPr/>
      <dgm:t>
        <a:bodyPr/>
        <a:lstStyle/>
        <a:p>
          <a:r>
            <a:rPr lang="zh-CN" altLang="en-US" dirty="0"/>
            <a:t>硬件系统</a:t>
          </a:r>
        </a:p>
      </dgm:t>
    </dgm:pt>
    <dgm:pt modelId="{E1D9B3BD-49AE-4362-ADFD-5F88C634C37E}" type="parTrans" cxnId="{470FEC5A-0E66-4B4B-A7D6-069184123A64}">
      <dgm:prSet/>
      <dgm:spPr/>
      <dgm:t>
        <a:bodyPr/>
        <a:lstStyle/>
        <a:p>
          <a:endParaRPr lang="zh-CN" altLang="en-US"/>
        </a:p>
      </dgm:t>
    </dgm:pt>
    <dgm:pt modelId="{D6125B48-F265-4896-B3BB-DE2B541B052B}" type="sibTrans" cxnId="{470FEC5A-0E66-4B4B-A7D6-069184123A64}">
      <dgm:prSet/>
      <dgm:spPr/>
      <dgm:t>
        <a:bodyPr/>
        <a:lstStyle/>
        <a:p>
          <a:endParaRPr lang="zh-CN" altLang="en-US"/>
        </a:p>
      </dgm:t>
    </dgm:pt>
    <dgm:pt modelId="{15CF6E9A-8FED-4D5D-87A6-CC36FFE337E7}">
      <dgm:prSet phldrT="[文本]" custT="1"/>
      <dgm:spPr/>
      <dgm:t>
        <a:bodyPr/>
        <a:lstStyle/>
        <a:p>
          <a:r>
            <a:rPr lang="zh-CN" altLang="en-US" sz="1600" dirty="0"/>
            <a:t>服务器</a:t>
          </a:r>
        </a:p>
      </dgm:t>
    </dgm:pt>
    <dgm:pt modelId="{87375C8E-7E33-47B9-A6EB-99F79EA0B7E2}" type="parTrans" cxnId="{844D86DD-FB0F-481E-A463-58807F6F35DF}">
      <dgm:prSet/>
      <dgm:spPr/>
      <dgm:t>
        <a:bodyPr/>
        <a:lstStyle/>
        <a:p>
          <a:endParaRPr lang="zh-CN" altLang="en-US"/>
        </a:p>
      </dgm:t>
    </dgm:pt>
    <dgm:pt modelId="{1ADFFA00-25B7-4FA7-B8D6-E094895E3EDE}" type="sibTrans" cxnId="{844D86DD-FB0F-481E-A463-58807F6F35DF}">
      <dgm:prSet/>
      <dgm:spPr/>
      <dgm:t>
        <a:bodyPr/>
        <a:lstStyle/>
        <a:p>
          <a:endParaRPr lang="zh-CN" altLang="en-US"/>
        </a:p>
      </dgm:t>
    </dgm:pt>
    <dgm:pt modelId="{248039AB-5199-43C5-A8FA-708D9DD059E7}">
      <dgm:prSet phldrT="[文本]" custT="1"/>
      <dgm:spPr/>
      <dgm:t>
        <a:bodyPr/>
        <a:lstStyle/>
        <a:p>
          <a:r>
            <a:rPr lang="en-US" altLang="zh-CN" sz="1600" dirty="0"/>
            <a:t>AR</a:t>
          </a:r>
          <a:r>
            <a:rPr lang="zh-CN" altLang="en-US" sz="1600" dirty="0"/>
            <a:t>摄像头</a:t>
          </a:r>
        </a:p>
      </dgm:t>
    </dgm:pt>
    <dgm:pt modelId="{4931BC87-A763-42A9-AA97-80552731DC55}" type="parTrans" cxnId="{4C0A19BA-6AAB-4A40-AE09-7C9271EE7835}">
      <dgm:prSet/>
      <dgm:spPr/>
      <dgm:t>
        <a:bodyPr/>
        <a:lstStyle/>
        <a:p>
          <a:endParaRPr lang="zh-CN" altLang="en-US"/>
        </a:p>
      </dgm:t>
    </dgm:pt>
    <dgm:pt modelId="{21F2C661-51FB-4047-8968-9E48D2C02139}" type="sibTrans" cxnId="{4C0A19BA-6AAB-4A40-AE09-7C9271EE7835}">
      <dgm:prSet/>
      <dgm:spPr/>
      <dgm:t>
        <a:bodyPr/>
        <a:lstStyle/>
        <a:p>
          <a:endParaRPr lang="zh-CN" altLang="en-US"/>
        </a:p>
      </dgm:t>
    </dgm:pt>
    <dgm:pt modelId="{E49A7FA9-D704-4348-8CD4-26786FEFB84C}">
      <dgm:prSet phldrT="[文本]"/>
      <dgm:spPr/>
      <dgm:t>
        <a:bodyPr/>
        <a:lstStyle/>
        <a:p>
          <a:r>
            <a:rPr lang="zh-CN" altLang="en-US" dirty="0"/>
            <a:t>软件系统</a:t>
          </a:r>
        </a:p>
      </dgm:t>
    </dgm:pt>
    <dgm:pt modelId="{E2059CAD-A6DB-48C7-94E2-4E4C26C66AAA}" type="parTrans" cxnId="{701B483C-DD18-4982-9616-374AB5FEC0DA}">
      <dgm:prSet/>
      <dgm:spPr/>
      <dgm:t>
        <a:bodyPr/>
        <a:lstStyle/>
        <a:p>
          <a:endParaRPr lang="zh-CN" altLang="en-US"/>
        </a:p>
      </dgm:t>
    </dgm:pt>
    <dgm:pt modelId="{0DC1AA6B-E922-467F-9A30-925BD0E11239}" type="sibTrans" cxnId="{701B483C-DD18-4982-9616-374AB5FEC0DA}">
      <dgm:prSet/>
      <dgm:spPr/>
      <dgm:t>
        <a:bodyPr/>
        <a:lstStyle/>
        <a:p>
          <a:endParaRPr lang="zh-CN" altLang="en-US"/>
        </a:p>
      </dgm:t>
    </dgm:pt>
    <dgm:pt modelId="{A7046B85-6F68-4D68-955E-5B5479BF3D86}">
      <dgm:prSet phldrT="[文本]" custT="1"/>
      <dgm:spPr/>
      <dgm:t>
        <a:bodyPr/>
        <a:lstStyle/>
        <a:p>
          <a:r>
            <a:rPr lang="zh-CN" altLang="en-US" sz="1600" dirty="0"/>
            <a:t>维修标记信息管理模块</a:t>
          </a:r>
        </a:p>
      </dgm:t>
    </dgm:pt>
    <dgm:pt modelId="{4B003EE3-B163-4131-83AD-91DDD9ED93B4}" type="parTrans" cxnId="{C87FC2B2-F0DF-49BA-948C-1EC764F050D3}">
      <dgm:prSet/>
      <dgm:spPr/>
      <dgm:t>
        <a:bodyPr/>
        <a:lstStyle/>
        <a:p>
          <a:endParaRPr lang="zh-CN" altLang="en-US"/>
        </a:p>
      </dgm:t>
    </dgm:pt>
    <dgm:pt modelId="{44C2EF24-6921-4A87-83B9-EA1D91B36AF5}" type="sibTrans" cxnId="{C87FC2B2-F0DF-49BA-948C-1EC764F050D3}">
      <dgm:prSet/>
      <dgm:spPr/>
      <dgm:t>
        <a:bodyPr/>
        <a:lstStyle/>
        <a:p>
          <a:endParaRPr lang="zh-CN" altLang="en-US"/>
        </a:p>
      </dgm:t>
    </dgm:pt>
    <dgm:pt modelId="{3B3EE1CC-52B9-42A7-A598-2363AEDBD734}">
      <dgm:prSet phldrT="[文本]" custT="1"/>
      <dgm:spPr/>
      <dgm:t>
        <a:bodyPr/>
        <a:lstStyle/>
        <a:p>
          <a:r>
            <a:rPr lang="zh-CN" altLang="en-US" sz="1600" dirty="0"/>
            <a:t>识别摄像头</a:t>
          </a:r>
        </a:p>
      </dgm:t>
    </dgm:pt>
    <dgm:pt modelId="{709BB702-6285-4553-9279-095A2D1960E9}" type="parTrans" cxnId="{6CA5AEEB-421D-47D9-A6A4-FF573A87B092}">
      <dgm:prSet/>
      <dgm:spPr/>
      <dgm:t>
        <a:bodyPr/>
        <a:lstStyle/>
        <a:p>
          <a:endParaRPr lang="zh-CN" altLang="en-US"/>
        </a:p>
      </dgm:t>
    </dgm:pt>
    <dgm:pt modelId="{A9E02052-703D-4C86-B142-401D3B57E0F9}" type="sibTrans" cxnId="{6CA5AEEB-421D-47D9-A6A4-FF573A87B092}">
      <dgm:prSet/>
      <dgm:spPr/>
      <dgm:t>
        <a:bodyPr/>
        <a:lstStyle/>
        <a:p>
          <a:endParaRPr lang="zh-CN" altLang="en-US"/>
        </a:p>
      </dgm:t>
    </dgm:pt>
    <dgm:pt modelId="{80B8C356-48B4-44A8-B3C4-B56BB8B97410}">
      <dgm:prSet phldrT="[文本]" custT="1"/>
      <dgm:spPr/>
      <dgm:t>
        <a:bodyPr/>
        <a:lstStyle/>
        <a:p>
          <a:r>
            <a:rPr lang="zh-CN" altLang="en-US" sz="1800" dirty="0"/>
            <a:t>维修平台</a:t>
          </a:r>
        </a:p>
      </dgm:t>
    </dgm:pt>
    <dgm:pt modelId="{5D05C7A9-AF2B-4C26-9DF0-260B16457044}" type="parTrans" cxnId="{172155AA-1ADF-4371-9025-235ACE13D759}">
      <dgm:prSet/>
      <dgm:spPr/>
      <dgm:t>
        <a:bodyPr/>
        <a:lstStyle/>
        <a:p>
          <a:endParaRPr lang="zh-CN" altLang="en-US"/>
        </a:p>
      </dgm:t>
    </dgm:pt>
    <dgm:pt modelId="{1B119E66-F289-41F0-96F4-58B416F135B3}" type="sibTrans" cxnId="{172155AA-1ADF-4371-9025-235ACE13D759}">
      <dgm:prSet/>
      <dgm:spPr/>
      <dgm:t>
        <a:bodyPr/>
        <a:lstStyle/>
        <a:p>
          <a:endParaRPr lang="zh-CN" altLang="en-US"/>
        </a:p>
      </dgm:t>
    </dgm:pt>
    <dgm:pt modelId="{72EBBD30-CE32-437F-BE1A-4656CB54A606}">
      <dgm:prSet phldrT="[文本]" custT="1"/>
      <dgm:spPr/>
      <dgm:t>
        <a:bodyPr/>
        <a:lstStyle/>
        <a:p>
          <a:r>
            <a:rPr lang="zh-CN" altLang="en-US" sz="1600" dirty="0"/>
            <a:t>物体三维跟踪注册模块</a:t>
          </a:r>
        </a:p>
      </dgm:t>
    </dgm:pt>
    <dgm:pt modelId="{5CC8B49F-ED07-4924-B049-C31B82BB7A8B}" type="parTrans" cxnId="{297C09A1-D3E9-488E-AD5C-775ACC0AAA04}">
      <dgm:prSet/>
      <dgm:spPr/>
      <dgm:t>
        <a:bodyPr/>
        <a:lstStyle/>
        <a:p>
          <a:endParaRPr lang="zh-CN" altLang="en-US"/>
        </a:p>
      </dgm:t>
    </dgm:pt>
    <dgm:pt modelId="{8CCFD414-FA4E-4C3C-83CC-3E390EE6B85C}" type="sibTrans" cxnId="{297C09A1-D3E9-488E-AD5C-775ACC0AAA04}">
      <dgm:prSet/>
      <dgm:spPr/>
      <dgm:t>
        <a:bodyPr/>
        <a:lstStyle/>
        <a:p>
          <a:endParaRPr lang="zh-CN" altLang="en-US"/>
        </a:p>
      </dgm:t>
    </dgm:pt>
    <dgm:pt modelId="{4DE1A325-AD9F-453C-ABD7-5597A45D0F19}">
      <dgm:prSet phldrT="[文本]" custT="1"/>
      <dgm:spPr/>
      <dgm:t>
        <a:bodyPr/>
        <a:lstStyle/>
        <a:p>
          <a:r>
            <a:rPr lang="zh-CN" altLang="en-US" sz="1600" dirty="0"/>
            <a:t>维修示教视频管理模块</a:t>
          </a:r>
        </a:p>
      </dgm:t>
    </dgm:pt>
    <dgm:pt modelId="{F42977E6-FC84-4A89-A147-240800F3B05D}" type="parTrans" cxnId="{4102B15C-74D0-4B58-9B54-B74F5F6D2ACA}">
      <dgm:prSet/>
      <dgm:spPr/>
      <dgm:t>
        <a:bodyPr/>
        <a:lstStyle/>
        <a:p>
          <a:endParaRPr lang="zh-CN" altLang="en-US"/>
        </a:p>
      </dgm:t>
    </dgm:pt>
    <dgm:pt modelId="{57A74070-D442-4BC9-B72E-6148661DA5FA}" type="sibTrans" cxnId="{4102B15C-74D0-4B58-9B54-B74F5F6D2ACA}">
      <dgm:prSet/>
      <dgm:spPr/>
      <dgm:t>
        <a:bodyPr/>
        <a:lstStyle/>
        <a:p>
          <a:endParaRPr lang="zh-CN" altLang="en-US"/>
        </a:p>
      </dgm:t>
    </dgm:pt>
    <dgm:pt modelId="{A0CAB85E-5DF9-4C28-AF46-FBCB5217FB5D}">
      <dgm:prSet phldrT="[文本]" custT="1"/>
      <dgm:spPr/>
      <dgm:t>
        <a:bodyPr/>
        <a:lstStyle/>
        <a:p>
          <a:r>
            <a:rPr lang="zh-CN" altLang="en-US" sz="1600" dirty="0"/>
            <a:t>维修信息标记模块</a:t>
          </a:r>
        </a:p>
      </dgm:t>
    </dgm:pt>
    <dgm:pt modelId="{2787B7AD-5AAC-49A3-90FE-AAC4BF8EDFA7}" type="parTrans" cxnId="{3EDAA592-C959-4F21-8049-56CEBC5A0E71}">
      <dgm:prSet/>
      <dgm:spPr/>
      <dgm:t>
        <a:bodyPr/>
        <a:lstStyle/>
        <a:p>
          <a:endParaRPr lang="zh-CN" altLang="en-US"/>
        </a:p>
      </dgm:t>
    </dgm:pt>
    <dgm:pt modelId="{389EE7BF-909D-4E47-B53E-4AC7AC6E6D06}" type="sibTrans" cxnId="{3EDAA592-C959-4F21-8049-56CEBC5A0E71}">
      <dgm:prSet/>
      <dgm:spPr/>
      <dgm:t>
        <a:bodyPr/>
        <a:lstStyle/>
        <a:p>
          <a:endParaRPr lang="zh-CN" altLang="en-US"/>
        </a:p>
      </dgm:t>
    </dgm:pt>
    <dgm:pt modelId="{08192195-60BB-4516-BCA7-6EAEF8FC305C}">
      <dgm:prSet phldrT="[文本]" custT="1"/>
      <dgm:spPr/>
      <dgm:t>
        <a:bodyPr/>
        <a:lstStyle/>
        <a:p>
          <a:r>
            <a:rPr lang="zh-CN" altLang="en-US" sz="1600" dirty="0"/>
            <a:t>系统功能模块</a:t>
          </a:r>
        </a:p>
      </dgm:t>
    </dgm:pt>
    <dgm:pt modelId="{7559271E-2688-44A7-AF91-B3B99B59ED83}" type="parTrans" cxnId="{7D76CAA9-D19C-46E7-946E-DC533BC9471F}">
      <dgm:prSet/>
      <dgm:spPr/>
      <dgm:t>
        <a:bodyPr/>
        <a:lstStyle/>
        <a:p>
          <a:endParaRPr lang="zh-CN" altLang="en-US"/>
        </a:p>
      </dgm:t>
    </dgm:pt>
    <dgm:pt modelId="{19FE33B5-E55F-4F64-96FF-001565B3CF9E}" type="sibTrans" cxnId="{7D76CAA9-D19C-46E7-946E-DC533BC9471F}">
      <dgm:prSet/>
      <dgm:spPr/>
      <dgm:t>
        <a:bodyPr/>
        <a:lstStyle/>
        <a:p>
          <a:endParaRPr lang="zh-CN" altLang="en-US"/>
        </a:p>
      </dgm:t>
    </dgm:pt>
    <dgm:pt modelId="{D33B81CD-A286-4701-AE8A-BC01AD927E8B}" type="pres">
      <dgm:prSet presAssocID="{01456738-7B1B-434E-9184-341199F3FF22}" presName="Name0" presStyleCnt="0">
        <dgm:presLayoutVars>
          <dgm:chPref val="1"/>
          <dgm:dir/>
          <dgm:animOne val="branch"/>
          <dgm:animLvl val="lvl"/>
          <dgm:resizeHandles/>
        </dgm:presLayoutVars>
      </dgm:prSet>
      <dgm:spPr/>
    </dgm:pt>
    <dgm:pt modelId="{8C656B66-2042-4789-9293-966A82CF31AF}" type="pres">
      <dgm:prSet presAssocID="{3C5AA700-10DB-4EF6-A488-E4B7611426B1}" presName="vertOne" presStyleCnt="0"/>
      <dgm:spPr/>
    </dgm:pt>
    <dgm:pt modelId="{B3A7F5AC-905F-4366-AF0B-BD737932ED34}" type="pres">
      <dgm:prSet presAssocID="{3C5AA700-10DB-4EF6-A488-E4B7611426B1}" presName="txOne" presStyleLbl="node0" presStyleIdx="0" presStyleCnt="1" custScaleX="100061" custScaleY="98140" custLinFactNeighborX="-3865" custLinFactNeighborY="25306">
        <dgm:presLayoutVars>
          <dgm:chPref val="3"/>
        </dgm:presLayoutVars>
      </dgm:prSet>
      <dgm:spPr/>
    </dgm:pt>
    <dgm:pt modelId="{7877B317-C32A-4C25-BE72-2A1AB6E386EE}" type="pres">
      <dgm:prSet presAssocID="{3C5AA700-10DB-4EF6-A488-E4B7611426B1}" presName="parTransOne" presStyleCnt="0"/>
      <dgm:spPr/>
    </dgm:pt>
    <dgm:pt modelId="{21332A45-3AB3-4E1E-8417-28A2BB230B77}" type="pres">
      <dgm:prSet presAssocID="{3C5AA700-10DB-4EF6-A488-E4B7611426B1}" presName="horzOne" presStyleCnt="0"/>
      <dgm:spPr/>
    </dgm:pt>
    <dgm:pt modelId="{9C4D951C-ADCD-4DC9-9AF7-46EF66EC1A6F}" type="pres">
      <dgm:prSet presAssocID="{4596D037-7610-4320-B0AB-EA5B29C338F1}" presName="vertTwo" presStyleCnt="0"/>
      <dgm:spPr/>
    </dgm:pt>
    <dgm:pt modelId="{60843FAF-5FEE-4924-92DF-E22692B4B177}" type="pres">
      <dgm:prSet presAssocID="{4596D037-7610-4320-B0AB-EA5B29C338F1}" presName="txTwo" presStyleLbl="node2" presStyleIdx="0" presStyleCnt="2">
        <dgm:presLayoutVars>
          <dgm:chPref val="3"/>
        </dgm:presLayoutVars>
      </dgm:prSet>
      <dgm:spPr/>
    </dgm:pt>
    <dgm:pt modelId="{882204BB-5EFB-4631-A6F3-A26B4DE126ED}" type="pres">
      <dgm:prSet presAssocID="{4596D037-7610-4320-B0AB-EA5B29C338F1}" presName="parTransTwo" presStyleCnt="0"/>
      <dgm:spPr/>
    </dgm:pt>
    <dgm:pt modelId="{D649BCEE-8E73-4553-89BB-D0A2BB5DF935}" type="pres">
      <dgm:prSet presAssocID="{4596D037-7610-4320-B0AB-EA5B29C338F1}" presName="horzTwo" presStyleCnt="0"/>
      <dgm:spPr/>
    </dgm:pt>
    <dgm:pt modelId="{4241FE18-8900-420C-834C-5E6DAB9F96E0}" type="pres">
      <dgm:prSet presAssocID="{15CF6E9A-8FED-4D5D-87A6-CC36FFE337E7}" presName="vertThree" presStyleCnt="0"/>
      <dgm:spPr/>
    </dgm:pt>
    <dgm:pt modelId="{D59D2176-1450-40E1-843C-F62075DC06CF}" type="pres">
      <dgm:prSet presAssocID="{15CF6E9A-8FED-4D5D-87A6-CC36FFE337E7}" presName="txThree" presStyleLbl="node3" presStyleIdx="0" presStyleCnt="9">
        <dgm:presLayoutVars>
          <dgm:chPref val="3"/>
        </dgm:presLayoutVars>
      </dgm:prSet>
      <dgm:spPr/>
    </dgm:pt>
    <dgm:pt modelId="{B08EE4C5-15EB-4FFD-99F2-D403ED4A598A}" type="pres">
      <dgm:prSet presAssocID="{15CF6E9A-8FED-4D5D-87A6-CC36FFE337E7}" presName="horzThree" presStyleCnt="0"/>
      <dgm:spPr/>
    </dgm:pt>
    <dgm:pt modelId="{A8D9B9FF-EDA8-4C42-945D-602D465B7B85}" type="pres">
      <dgm:prSet presAssocID="{1ADFFA00-25B7-4FA7-B8D6-E094895E3EDE}" presName="sibSpaceThree" presStyleCnt="0"/>
      <dgm:spPr/>
    </dgm:pt>
    <dgm:pt modelId="{1BA3793A-4F2B-4A3B-A554-4629D8DA01C6}" type="pres">
      <dgm:prSet presAssocID="{3B3EE1CC-52B9-42A7-A598-2363AEDBD734}" presName="vertThree" presStyleCnt="0"/>
      <dgm:spPr/>
    </dgm:pt>
    <dgm:pt modelId="{BF3B605C-7F23-4E3C-A753-77A443F95C9F}" type="pres">
      <dgm:prSet presAssocID="{3B3EE1CC-52B9-42A7-A598-2363AEDBD734}" presName="txThree" presStyleLbl="node3" presStyleIdx="1" presStyleCnt="9">
        <dgm:presLayoutVars>
          <dgm:chPref val="3"/>
        </dgm:presLayoutVars>
      </dgm:prSet>
      <dgm:spPr/>
    </dgm:pt>
    <dgm:pt modelId="{3573D0BD-47B7-435C-811E-A5A9C5437E49}" type="pres">
      <dgm:prSet presAssocID="{3B3EE1CC-52B9-42A7-A598-2363AEDBD734}" presName="horzThree" presStyleCnt="0"/>
      <dgm:spPr/>
    </dgm:pt>
    <dgm:pt modelId="{5B1C8516-FAA9-4F4B-995E-059420484E4C}" type="pres">
      <dgm:prSet presAssocID="{A9E02052-703D-4C86-B142-401D3B57E0F9}" presName="sibSpaceThree" presStyleCnt="0"/>
      <dgm:spPr/>
    </dgm:pt>
    <dgm:pt modelId="{3BB42320-6B7E-416D-A4F3-F29DABF7257F}" type="pres">
      <dgm:prSet presAssocID="{248039AB-5199-43C5-A8FA-708D9DD059E7}" presName="vertThree" presStyleCnt="0"/>
      <dgm:spPr/>
    </dgm:pt>
    <dgm:pt modelId="{4DF7CD58-4D80-42F9-A8D9-3D3FF797D772}" type="pres">
      <dgm:prSet presAssocID="{248039AB-5199-43C5-A8FA-708D9DD059E7}" presName="txThree" presStyleLbl="node3" presStyleIdx="2" presStyleCnt="9">
        <dgm:presLayoutVars>
          <dgm:chPref val="3"/>
        </dgm:presLayoutVars>
      </dgm:prSet>
      <dgm:spPr/>
    </dgm:pt>
    <dgm:pt modelId="{C65196C8-3B3B-47E7-B37A-9F5D06237CF6}" type="pres">
      <dgm:prSet presAssocID="{248039AB-5199-43C5-A8FA-708D9DD059E7}" presName="horzThree" presStyleCnt="0"/>
      <dgm:spPr/>
    </dgm:pt>
    <dgm:pt modelId="{1CC80035-198F-45D0-BECA-40A17DB28B75}" type="pres">
      <dgm:prSet presAssocID="{21F2C661-51FB-4047-8968-9E48D2C02139}" presName="sibSpaceThree" presStyleCnt="0"/>
      <dgm:spPr/>
    </dgm:pt>
    <dgm:pt modelId="{CB917B37-34CA-4EBF-82D0-D543B7D6F681}" type="pres">
      <dgm:prSet presAssocID="{80B8C356-48B4-44A8-B3C4-B56BB8B97410}" presName="vertThree" presStyleCnt="0"/>
      <dgm:spPr/>
    </dgm:pt>
    <dgm:pt modelId="{73CA7E33-5951-4D7C-8FA1-014667DE5ED8}" type="pres">
      <dgm:prSet presAssocID="{80B8C356-48B4-44A8-B3C4-B56BB8B97410}" presName="txThree" presStyleLbl="node3" presStyleIdx="3" presStyleCnt="9">
        <dgm:presLayoutVars>
          <dgm:chPref val="3"/>
        </dgm:presLayoutVars>
      </dgm:prSet>
      <dgm:spPr/>
    </dgm:pt>
    <dgm:pt modelId="{7F754059-1C96-4713-893A-C0D347FE0E8A}" type="pres">
      <dgm:prSet presAssocID="{80B8C356-48B4-44A8-B3C4-B56BB8B97410}" presName="horzThree" presStyleCnt="0"/>
      <dgm:spPr/>
    </dgm:pt>
    <dgm:pt modelId="{590ABB95-97CD-4440-8CA7-3354D7AAA456}" type="pres">
      <dgm:prSet presAssocID="{D6125B48-F265-4896-B3BB-DE2B541B052B}" presName="sibSpaceTwo" presStyleCnt="0"/>
      <dgm:spPr/>
    </dgm:pt>
    <dgm:pt modelId="{E04E3907-1AAE-4955-A7F2-0D4AFB7065EB}" type="pres">
      <dgm:prSet presAssocID="{E49A7FA9-D704-4348-8CD4-26786FEFB84C}" presName="vertTwo" presStyleCnt="0"/>
      <dgm:spPr/>
    </dgm:pt>
    <dgm:pt modelId="{479B5BB1-6F27-42B5-B532-580C2222CA5A}" type="pres">
      <dgm:prSet presAssocID="{E49A7FA9-D704-4348-8CD4-26786FEFB84C}" presName="txTwo" presStyleLbl="node2" presStyleIdx="1" presStyleCnt="2">
        <dgm:presLayoutVars>
          <dgm:chPref val="3"/>
        </dgm:presLayoutVars>
      </dgm:prSet>
      <dgm:spPr/>
    </dgm:pt>
    <dgm:pt modelId="{A4C99107-978A-40E0-A321-E32254543F4A}" type="pres">
      <dgm:prSet presAssocID="{E49A7FA9-D704-4348-8CD4-26786FEFB84C}" presName="parTransTwo" presStyleCnt="0"/>
      <dgm:spPr/>
    </dgm:pt>
    <dgm:pt modelId="{7F698139-1746-414F-806D-083F6A554291}" type="pres">
      <dgm:prSet presAssocID="{E49A7FA9-D704-4348-8CD4-26786FEFB84C}" presName="horzTwo" presStyleCnt="0"/>
      <dgm:spPr/>
    </dgm:pt>
    <dgm:pt modelId="{5C839085-8343-4F7F-8CE3-B2C7ABC91719}" type="pres">
      <dgm:prSet presAssocID="{A7046B85-6F68-4D68-955E-5B5479BF3D86}" presName="vertThree" presStyleCnt="0"/>
      <dgm:spPr/>
    </dgm:pt>
    <dgm:pt modelId="{A23A05A7-F3DC-4BAC-9E93-2F8E210B5052}" type="pres">
      <dgm:prSet presAssocID="{A7046B85-6F68-4D68-955E-5B5479BF3D86}" presName="txThree" presStyleLbl="node3" presStyleIdx="4" presStyleCnt="9">
        <dgm:presLayoutVars>
          <dgm:chPref val="3"/>
        </dgm:presLayoutVars>
      </dgm:prSet>
      <dgm:spPr/>
    </dgm:pt>
    <dgm:pt modelId="{E8F86242-E7C5-4E56-B229-DF093A9A501C}" type="pres">
      <dgm:prSet presAssocID="{A7046B85-6F68-4D68-955E-5B5479BF3D86}" presName="horzThree" presStyleCnt="0"/>
      <dgm:spPr/>
    </dgm:pt>
    <dgm:pt modelId="{74E177FE-AA16-43A1-9B97-BC15C6A4FF74}" type="pres">
      <dgm:prSet presAssocID="{44C2EF24-6921-4A87-83B9-EA1D91B36AF5}" presName="sibSpaceThree" presStyleCnt="0"/>
      <dgm:spPr/>
    </dgm:pt>
    <dgm:pt modelId="{8E7C4563-9668-4CFB-9DB4-1E212241F121}" type="pres">
      <dgm:prSet presAssocID="{72EBBD30-CE32-437F-BE1A-4656CB54A606}" presName="vertThree" presStyleCnt="0"/>
      <dgm:spPr/>
    </dgm:pt>
    <dgm:pt modelId="{CDAA655F-A670-4BE0-86F9-B477D1102D31}" type="pres">
      <dgm:prSet presAssocID="{72EBBD30-CE32-437F-BE1A-4656CB54A606}" presName="txThree" presStyleLbl="node3" presStyleIdx="5" presStyleCnt="9">
        <dgm:presLayoutVars>
          <dgm:chPref val="3"/>
        </dgm:presLayoutVars>
      </dgm:prSet>
      <dgm:spPr/>
    </dgm:pt>
    <dgm:pt modelId="{B029C7E1-3001-4352-B97C-C50517065E80}" type="pres">
      <dgm:prSet presAssocID="{72EBBD30-CE32-437F-BE1A-4656CB54A606}" presName="horzThree" presStyleCnt="0"/>
      <dgm:spPr/>
    </dgm:pt>
    <dgm:pt modelId="{B329FFBB-C875-4D97-A277-D22D5ADAD87F}" type="pres">
      <dgm:prSet presAssocID="{8CCFD414-FA4E-4C3C-83CC-3E390EE6B85C}" presName="sibSpaceThree" presStyleCnt="0"/>
      <dgm:spPr/>
    </dgm:pt>
    <dgm:pt modelId="{B36F16DA-5683-473E-A854-CB25C15E95DA}" type="pres">
      <dgm:prSet presAssocID="{4DE1A325-AD9F-453C-ABD7-5597A45D0F19}" presName="vertThree" presStyleCnt="0"/>
      <dgm:spPr/>
    </dgm:pt>
    <dgm:pt modelId="{C7CB5FFF-9A82-4D57-8848-DA3B92FE800C}" type="pres">
      <dgm:prSet presAssocID="{4DE1A325-AD9F-453C-ABD7-5597A45D0F19}" presName="txThree" presStyleLbl="node3" presStyleIdx="6" presStyleCnt="9">
        <dgm:presLayoutVars>
          <dgm:chPref val="3"/>
        </dgm:presLayoutVars>
      </dgm:prSet>
      <dgm:spPr/>
    </dgm:pt>
    <dgm:pt modelId="{588D2831-2AF2-4D04-ACE7-DBA9DFA8ABF1}" type="pres">
      <dgm:prSet presAssocID="{4DE1A325-AD9F-453C-ABD7-5597A45D0F19}" presName="horzThree" presStyleCnt="0"/>
      <dgm:spPr/>
    </dgm:pt>
    <dgm:pt modelId="{78083463-6413-4FD5-BEAA-E4A0210ACD3F}" type="pres">
      <dgm:prSet presAssocID="{57A74070-D442-4BC9-B72E-6148661DA5FA}" presName="sibSpaceThree" presStyleCnt="0"/>
      <dgm:spPr/>
    </dgm:pt>
    <dgm:pt modelId="{33DE6F4F-0439-4BAC-91F5-10B01F8835A6}" type="pres">
      <dgm:prSet presAssocID="{A0CAB85E-5DF9-4C28-AF46-FBCB5217FB5D}" presName="vertThree" presStyleCnt="0"/>
      <dgm:spPr/>
    </dgm:pt>
    <dgm:pt modelId="{6C30C1EF-B7A0-49A5-BF54-474AC0E75EA6}" type="pres">
      <dgm:prSet presAssocID="{A0CAB85E-5DF9-4C28-AF46-FBCB5217FB5D}" presName="txThree" presStyleLbl="node3" presStyleIdx="7" presStyleCnt="9">
        <dgm:presLayoutVars>
          <dgm:chPref val="3"/>
        </dgm:presLayoutVars>
      </dgm:prSet>
      <dgm:spPr/>
    </dgm:pt>
    <dgm:pt modelId="{E3BA32F7-CDCA-4BDE-8B92-DF21188AA26D}" type="pres">
      <dgm:prSet presAssocID="{A0CAB85E-5DF9-4C28-AF46-FBCB5217FB5D}" presName="horzThree" presStyleCnt="0"/>
      <dgm:spPr/>
    </dgm:pt>
    <dgm:pt modelId="{12226625-AFDD-41E0-BD0D-F0D87E0D40D7}" type="pres">
      <dgm:prSet presAssocID="{389EE7BF-909D-4E47-B53E-4AC7AC6E6D06}" presName="sibSpaceThree" presStyleCnt="0"/>
      <dgm:spPr/>
    </dgm:pt>
    <dgm:pt modelId="{0E424E66-430E-458F-93EC-E5DA3EA9FAAC}" type="pres">
      <dgm:prSet presAssocID="{08192195-60BB-4516-BCA7-6EAEF8FC305C}" presName="vertThree" presStyleCnt="0"/>
      <dgm:spPr/>
    </dgm:pt>
    <dgm:pt modelId="{54E5CFBA-D45F-45B5-ADFC-368FBAD59F8D}" type="pres">
      <dgm:prSet presAssocID="{08192195-60BB-4516-BCA7-6EAEF8FC305C}" presName="txThree" presStyleLbl="node3" presStyleIdx="8" presStyleCnt="9">
        <dgm:presLayoutVars>
          <dgm:chPref val="3"/>
        </dgm:presLayoutVars>
      </dgm:prSet>
      <dgm:spPr/>
    </dgm:pt>
    <dgm:pt modelId="{94B939C4-4F8B-462E-A1A5-75A06B5C7550}" type="pres">
      <dgm:prSet presAssocID="{08192195-60BB-4516-BCA7-6EAEF8FC305C}" presName="horzThree" presStyleCnt="0"/>
      <dgm:spPr/>
    </dgm:pt>
  </dgm:ptLst>
  <dgm:cxnLst>
    <dgm:cxn modelId="{E13E5E0F-5164-48F7-8F5A-D865AFF6B65D}" type="presOf" srcId="{4DE1A325-AD9F-453C-ABD7-5597A45D0F19}" destId="{C7CB5FFF-9A82-4D57-8848-DA3B92FE800C}" srcOrd="0" destOrd="0" presId="urn:microsoft.com/office/officeart/2005/8/layout/hierarchy4"/>
    <dgm:cxn modelId="{A80F7F1F-069C-430B-8BAD-DF3650ADC039}" type="presOf" srcId="{3C5AA700-10DB-4EF6-A488-E4B7611426B1}" destId="{B3A7F5AC-905F-4366-AF0B-BD737932ED34}" srcOrd="0" destOrd="0" presId="urn:microsoft.com/office/officeart/2005/8/layout/hierarchy4"/>
    <dgm:cxn modelId="{89A7B12D-3D3C-4DD9-A926-3A30D7D8E67E}" type="presOf" srcId="{A0CAB85E-5DF9-4C28-AF46-FBCB5217FB5D}" destId="{6C30C1EF-B7A0-49A5-BF54-474AC0E75EA6}" srcOrd="0" destOrd="0" presId="urn:microsoft.com/office/officeart/2005/8/layout/hierarchy4"/>
    <dgm:cxn modelId="{701B483C-DD18-4982-9616-374AB5FEC0DA}" srcId="{3C5AA700-10DB-4EF6-A488-E4B7611426B1}" destId="{E49A7FA9-D704-4348-8CD4-26786FEFB84C}" srcOrd="1" destOrd="0" parTransId="{E2059CAD-A6DB-48C7-94E2-4E4C26C66AAA}" sibTransId="{0DC1AA6B-E922-467F-9A30-925BD0E11239}"/>
    <dgm:cxn modelId="{7358D83F-427E-4C38-8B21-1A831CE724DD}" type="presOf" srcId="{01456738-7B1B-434E-9184-341199F3FF22}" destId="{D33B81CD-A286-4701-AE8A-BC01AD927E8B}" srcOrd="0" destOrd="0" presId="urn:microsoft.com/office/officeart/2005/8/layout/hierarchy4"/>
    <dgm:cxn modelId="{687EA15B-FB9B-4890-B056-264D64618BFB}" srcId="{01456738-7B1B-434E-9184-341199F3FF22}" destId="{3C5AA700-10DB-4EF6-A488-E4B7611426B1}" srcOrd="0" destOrd="0" parTransId="{D9A8712C-C9DF-41AA-B33B-068B06DA3573}" sibTransId="{DE04015E-CF8B-427D-8A85-D9CF9F377256}"/>
    <dgm:cxn modelId="{4102B15C-74D0-4B58-9B54-B74F5F6D2ACA}" srcId="{E49A7FA9-D704-4348-8CD4-26786FEFB84C}" destId="{4DE1A325-AD9F-453C-ABD7-5597A45D0F19}" srcOrd="2" destOrd="0" parTransId="{F42977E6-FC84-4A89-A147-240800F3B05D}" sibTransId="{57A74070-D442-4BC9-B72E-6148661DA5FA}"/>
    <dgm:cxn modelId="{BA36817A-0B3A-49D9-8746-2BFA414B1AB5}" type="presOf" srcId="{08192195-60BB-4516-BCA7-6EAEF8FC305C}" destId="{54E5CFBA-D45F-45B5-ADFC-368FBAD59F8D}" srcOrd="0" destOrd="0" presId="urn:microsoft.com/office/officeart/2005/8/layout/hierarchy4"/>
    <dgm:cxn modelId="{470FEC5A-0E66-4B4B-A7D6-069184123A64}" srcId="{3C5AA700-10DB-4EF6-A488-E4B7611426B1}" destId="{4596D037-7610-4320-B0AB-EA5B29C338F1}" srcOrd="0" destOrd="0" parTransId="{E1D9B3BD-49AE-4362-ADFD-5F88C634C37E}" sibTransId="{D6125B48-F265-4896-B3BB-DE2B541B052B}"/>
    <dgm:cxn modelId="{227CCA7F-7132-42E9-B69D-C99C06FAA8EE}" type="presOf" srcId="{72EBBD30-CE32-437F-BE1A-4656CB54A606}" destId="{CDAA655F-A670-4BE0-86F9-B477D1102D31}" srcOrd="0" destOrd="0" presId="urn:microsoft.com/office/officeart/2005/8/layout/hierarchy4"/>
    <dgm:cxn modelId="{3EDAA592-C959-4F21-8049-56CEBC5A0E71}" srcId="{E49A7FA9-D704-4348-8CD4-26786FEFB84C}" destId="{A0CAB85E-5DF9-4C28-AF46-FBCB5217FB5D}" srcOrd="3" destOrd="0" parTransId="{2787B7AD-5AAC-49A3-90FE-AAC4BF8EDFA7}" sibTransId="{389EE7BF-909D-4E47-B53E-4AC7AC6E6D06}"/>
    <dgm:cxn modelId="{C8A9F39B-7DAC-4530-A274-58129379D7C0}" type="presOf" srcId="{4596D037-7610-4320-B0AB-EA5B29C338F1}" destId="{60843FAF-5FEE-4924-92DF-E22692B4B177}" srcOrd="0" destOrd="0" presId="urn:microsoft.com/office/officeart/2005/8/layout/hierarchy4"/>
    <dgm:cxn modelId="{F6A9529F-81AA-4EA8-A4DF-446C7E2A937A}" type="presOf" srcId="{15CF6E9A-8FED-4D5D-87A6-CC36FFE337E7}" destId="{D59D2176-1450-40E1-843C-F62075DC06CF}" srcOrd="0" destOrd="0" presId="urn:microsoft.com/office/officeart/2005/8/layout/hierarchy4"/>
    <dgm:cxn modelId="{EDFDEEA0-8272-4F88-8D5A-F49148D7D969}" type="presOf" srcId="{A7046B85-6F68-4D68-955E-5B5479BF3D86}" destId="{A23A05A7-F3DC-4BAC-9E93-2F8E210B5052}" srcOrd="0" destOrd="0" presId="urn:microsoft.com/office/officeart/2005/8/layout/hierarchy4"/>
    <dgm:cxn modelId="{297C09A1-D3E9-488E-AD5C-775ACC0AAA04}" srcId="{E49A7FA9-D704-4348-8CD4-26786FEFB84C}" destId="{72EBBD30-CE32-437F-BE1A-4656CB54A606}" srcOrd="1" destOrd="0" parTransId="{5CC8B49F-ED07-4924-B049-C31B82BB7A8B}" sibTransId="{8CCFD414-FA4E-4C3C-83CC-3E390EE6B85C}"/>
    <dgm:cxn modelId="{7D76CAA9-D19C-46E7-946E-DC533BC9471F}" srcId="{E49A7FA9-D704-4348-8CD4-26786FEFB84C}" destId="{08192195-60BB-4516-BCA7-6EAEF8FC305C}" srcOrd="4" destOrd="0" parTransId="{7559271E-2688-44A7-AF91-B3B99B59ED83}" sibTransId="{19FE33B5-E55F-4F64-96FF-001565B3CF9E}"/>
    <dgm:cxn modelId="{172155AA-1ADF-4371-9025-235ACE13D759}" srcId="{4596D037-7610-4320-B0AB-EA5B29C338F1}" destId="{80B8C356-48B4-44A8-B3C4-B56BB8B97410}" srcOrd="3" destOrd="0" parTransId="{5D05C7A9-AF2B-4C26-9DF0-260B16457044}" sibTransId="{1B119E66-F289-41F0-96F4-58B416F135B3}"/>
    <dgm:cxn modelId="{C87FC2B2-F0DF-49BA-948C-1EC764F050D3}" srcId="{E49A7FA9-D704-4348-8CD4-26786FEFB84C}" destId="{A7046B85-6F68-4D68-955E-5B5479BF3D86}" srcOrd="0" destOrd="0" parTransId="{4B003EE3-B163-4131-83AD-91DDD9ED93B4}" sibTransId="{44C2EF24-6921-4A87-83B9-EA1D91B36AF5}"/>
    <dgm:cxn modelId="{A48A24B8-6BEB-4D58-9A39-BD6DB7735CF0}" type="presOf" srcId="{80B8C356-48B4-44A8-B3C4-B56BB8B97410}" destId="{73CA7E33-5951-4D7C-8FA1-014667DE5ED8}" srcOrd="0" destOrd="0" presId="urn:microsoft.com/office/officeart/2005/8/layout/hierarchy4"/>
    <dgm:cxn modelId="{4C0A19BA-6AAB-4A40-AE09-7C9271EE7835}" srcId="{4596D037-7610-4320-B0AB-EA5B29C338F1}" destId="{248039AB-5199-43C5-A8FA-708D9DD059E7}" srcOrd="2" destOrd="0" parTransId="{4931BC87-A763-42A9-AA97-80552731DC55}" sibTransId="{21F2C661-51FB-4047-8968-9E48D2C02139}"/>
    <dgm:cxn modelId="{02FDF7D5-3BC6-4658-8416-91C05548AF29}" type="presOf" srcId="{248039AB-5199-43C5-A8FA-708D9DD059E7}" destId="{4DF7CD58-4D80-42F9-A8D9-3D3FF797D772}" srcOrd="0" destOrd="0" presId="urn:microsoft.com/office/officeart/2005/8/layout/hierarchy4"/>
    <dgm:cxn modelId="{30288FD9-8DA5-474D-B34C-5E5815EDF397}" type="presOf" srcId="{E49A7FA9-D704-4348-8CD4-26786FEFB84C}" destId="{479B5BB1-6F27-42B5-B532-580C2222CA5A}" srcOrd="0" destOrd="0" presId="urn:microsoft.com/office/officeart/2005/8/layout/hierarchy4"/>
    <dgm:cxn modelId="{844D86DD-FB0F-481E-A463-58807F6F35DF}" srcId="{4596D037-7610-4320-B0AB-EA5B29C338F1}" destId="{15CF6E9A-8FED-4D5D-87A6-CC36FFE337E7}" srcOrd="0" destOrd="0" parTransId="{87375C8E-7E33-47B9-A6EB-99F79EA0B7E2}" sibTransId="{1ADFFA00-25B7-4FA7-B8D6-E094895E3EDE}"/>
    <dgm:cxn modelId="{6CA5AEEB-421D-47D9-A6A4-FF573A87B092}" srcId="{4596D037-7610-4320-B0AB-EA5B29C338F1}" destId="{3B3EE1CC-52B9-42A7-A598-2363AEDBD734}" srcOrd="1" destOrd="0" parTransId="{709BB702-6285-4553-9279-095A2D1960E9}" sibTransId="{A9E02052-703D-4C86-B142-401D3B57E0F9}"/>
    <dgm:cxn modelId="{0FE373F7-72D6-4A80-B87D-876F9B015AC2}" type="presOf" srcId="{3B3EE1CC-52B9-42A7-A598-2363AEDBD734}" destId="{BF3B605C-7F23-4E3C-A753-77A443F95C9F}" srcOrd="0" destOrd="0" presId="urn:microsoft.com/office/officeart/2005/8/layout/hierarchy4"/>
    <dgm:cxn modelId="{B3EF314F-AA10-4736-8AA7-C15095D3AB6B}" type="presParOf" srcId="{D33B81CD-A286-4701-AE8A-BC01AD927E8B}" destId="{8C656B66-2042-4789-9293-966A82CF31AF}" srcOrd="0" destOrd="0" presId="urn:microsoft.com/office/officeart/2005/8/layout/hierarchy4"/>
    <dgm:cxn modelId="{224574A0-CB15-4EA7-B7D7-3ECF6324FE0C}" type="presParOf" srcId="{8C656B66-2042-4789-9293-966A82CF31AF}" destId="{B3A7F5AC-905F-4366-AF0B-BD737932ED34}" srcOrd="0" destOrd="0" presId="urn:microsoft.com/office/officeart/2005/8/layout/hierarchy4"/>
    <dgm:cxn modelId="{062D65D7-2B13-47FF-9C25-C0ED1B0C2E8B}" type="presParOf" srcId="{8C656B66-2042-4789-9293-966A82CF31AF}" destId="{7877B317-C32A-4C25-BE72-2A1AB6E386EE}" srcOrd="1" destOrd="0" presId="urn:microsoft.com/office/officeart/2005/8/layout/hierarchy4"/>
    <dgm:cxn modelId="{33C9E761-0C85-49E6-A32F-6CFBCF1ABA41}" type="presParOf" srcId="{8C656B66-2042-4789-9293-966A82CF31AF}" destId="{21332A45-3AB3-4E1E-8417-28A2BB230B77}" srcOrd="2" destOrd="0" presId="urn:microsoft.com/office/officeart/2005/8/layout/hierarchy4"/>
    <dgm:cxn modelId="{F1E604BB-47E2-43D9-87B2-FC1628C612FD}" type="presParOf" srcId="{21332A45-3AB3-4E1E-8417-28A2BB230B77}" destId="{9C4D951C-ADCD-4DC9-9AF7-46EF66EC1A6F}" srcOrd="0" destOrd="0" presId="urn:microsoft.com/office/officeart/2005/8/layout/hierarchy4"/>
    <dgm:cxn modelId="{DF0EC492-A39F-4249-B7D2-738A4A9282C5}" type="presParOf" srcId="{9C4D951C-ADCD-4DC9-9AF7-46EF66EC1A6F}" destId="{60843FAF-5FEE-4924-92DF-E22692B4B177}" srcOrd="0" destOrd="0" presId="urn:microsoft.com/office/officeart/2005/8/layout/hierarchy4"/>
    <dgm:cxn modelId="{FBEE71B2-D7B0-4210-B880-41825F3CF486}" type="presParOf" srcId="{9C4D951C-ADCD-4DC9-9AF7-46EF66EC1A6F}" destId="{882204BB-5EFB-4631-A6F3-A26B4DE126ED}" srcOrd="1" destOrd="0" presId="urn:microsoft.com/office/officeart/2005/8/layout/hierarchy4"/>
    <dgm:cxn modelId="{4CA2A6B5-720C-4AE5-BC61-19CA1BDA12DC}" type="presParOf" srcId="{9C4D951C-ADCD-4DC9-9AF7-46EF66EC1A6F}" destId="{D649BCEE-8E73-4553-89BB-D0A2BB5DF935}" srcOrd="2" destOrd="0" presId="urn:microsoft.com/office/officeart/2005/8/layout/hierarchy4"/>
    <dgm:cxn modelId="{5CCF44FB-F1C7-4F26-970D-9BBB2664C8AF}" type="presParOf" srcId="{D649BCEE-8E73-4553-89BB-D0A2BB5DF935}" destId="{4241FE18-8900-420C-834C-5E6DAB9F96E0}" srcOrd="0" destOrd="0" presId="urn:microsoft.com/office/officeart/2005/8/layout/hierarchy4"/>
    <dgm:cxn modelId="{A1E2F4BB-C730-473E-848F-E16EB9B6742B}" type="presParOf" srcId="{4241FE18-8900-420C-834C-5E6DAB9F96E0}" destId="{D59D2176-1450-40E1-843C-F62075DC06CF}" srcOrd="0" destOrd="0" presId="urn:microsoft.com/office/officeart/2005/8/layout/hierarchy4"/>
    <dgm:cxn modelId="{2B814C2C-147E-41F5-B877-124706C7935E}" type="presParOf" srcId="{4241FE18-8900-420C-834C-5E6DAB9F96E0}" destId="{B08EE4C5-15EB-4FFD-99F2-D403ED4A598A}" srcOrd="1" destOrd="0" presId="urn:microsoft.com/office/officeart/2005/8/layout/hierarchy4"/>
    <dgm:cxn modelId="{A6DB7FB7-078A-4023-86C3-AC3A296DA391}" type="presParOf" srcId="{D649BCEE-8E73-4553-89BB-D0A2BB5DF935}" destId="{A8D9B9FF-EDA8-4C42-945D-602D465B7B85}" srcOrd="1" destOrd="0" presId="urn:microsoft.com/office/officeart/2005/8/layout/hierarchy4"/>
    <dgm:cxn modelId="{F284701C-F66A-41AC-BC41-8735FBB35E2B}" type="presParOf" srcId="{D649BCEE-8E73-4553-89BB-D0A2BB5DF935}" destId="{1BA3793A-4F2B-4A3B-A554-4629D8DA01C6}" srcOrd="2" destOrd="0" presId="urn:microsoft.com/office/officeart/2005/8/layout/hierarchy4"/>
    <dgm:cxn modelId="{560766FC-0229-4F10-95B2-EAABA477E1C0}" type="presParOf" srcId="{1BA3793A-4F2B-4A3B-A554-4629D8DA01C6}" destId="{BF3B605C-7F23-4E3C-A753-77A443F95C9F}" srcOrd="0" destOrd="0" presId="urn:microsoft.com/office/officeart/2005/8/layout/hierarchy4"/>
    <dgm:cxn modelId="{9C02418A-59CB-4CF0-955C-820D71AD8EC0}" type="presParOf" srcId="{1BA3793A-4F2B-4A3B-A554-4629D8DA01C6}" destId="{3573D0BD-47B7-435C-811E-A5A9C5437E49}" srcOrd="1" destOrd="0" presId="urn:microsoft.com/office/officeart/2005/8/layout/hierarchy4"/>
    <dgm:cxn modelId="{16816D03-8590-40DF-85A8-AE9C025426B9}" type="presParOf" srcId="{D649BCEE-8E73-4553-89BB-D0A2BB5DF935}" destId="{5B1C8516-FAA9-4F4B-995E-059420484E4C}" srcOrd="3" destOrd="0" presId="urn:microsoft.com/office/officeart/2005/8/layout/hierarchy4"/>
    <dgm:cxn modelId="{7876FE92-AE2D-4BF9-B536-C3EE7449456E}" type="presParOf" srcId="{D649BCEE-8E73-4553-89BB-D0A2BB5DF935}" destId="{3BB42320-6B7E-416D-A4F3-F29DABF7257F}" srcOrd="4" destOrd="0" presId="urn:microsoft.com/office/officeart/2005/8/layout/hierarchy4"/>
    <dgm:cxn modelId="{302A7FC0-6CCE-47B5-98F7-CC681875E035}" type="presParOf" srcId="{3BB42320-6B7E-416D-A4F3-F29DABF7257F}" destId="{4DF7CD58-4D80-42F9-A8D9-3D3FF797D772}" srcOrd="0" destOrd="0" presId="urn:microsoft.com/office/officeart/2005/8/layout/hierarchy4"/>
    <dgm:cxn modelId="{9E89C5A4-0DDA-4700-9865-2D16260FE75F}" type="presParOf" srcId="{3BB42320-6B7E-416D-A4F3-F29DABF7257F}" destId="{C65196C8-3B3B-47E7-B37A-9F5D06237CF6}" srcOrd="1" destOrd="0" presId="urn:microsoft.com/office/officeart/2005/8/layout/hierarchy4"/>
    <dgm:cxn modelId="{F0B2D282-22B1-435D-9CD0-864CF7683F0F}" type="presParOf" srcId="{D649BCEE-8E73-4553-89BB-D0A2BB5DF935}" destId="{1CC80035-198F-45D0-BECA-40A17DB28B75}" srcOrd="5" destOrd="0" presId="urn:microsoft.com/office/officeart/2005/8/layout/hierarchy4"/>
    <dgm:cxn modelId="{61F742A2-8532-4936-B210-56219D3966D1}" type="presParOf" srcId="{D649BCEE-8E73-4553-89BB-D0A2BB5DF935}" destId="{CB917B37-34CA-4EBF-82D0-D543B7D6F681}" srcOrd="6" destOrd="0" presId="urn:microsoft.com/office/officeart/2005/8/layout/hierarchy4"/>
    <dgm:cxn modelId="{ADCDE963-8C91-4204-A2A4-A27799855E79}" type="presParOf" srcId="{CB917B37-34CA-4EBF-82D0-D543B7D6F681}" destId="{73CA7E33-5951-4D7C-8FA1-014667DE5ED8}" srcOrd="0" destOrd="0" presId="urn:microsoft.com/office/officeart/2005/8/layout/hierarchy4"/>
    <dgm:cxn modelId="{976F21B9-C6A9-4EA2-B734-C73E778290AB}" type="presParOf" srcId="{CB917B37-34CA-4EBF-82D0-D543B7D6F681}" destId="{7F754059-1C96-4713-893A-C0D347FE0E8A}" srcOrd="1" destOrd="0" presId="urn:microsoft.com/office/officeart/2005/8/layout/hierarchy4"/>
    <dgm:cxn modelId="{ADA6A011-A6F1-49B1-A04F-8A4F3E15A5A9}" type="presParOf" srcId="{21332A45-3AB3-4E1E-8417-28A2BB230B77}" destId="{590ABB95-97CD-4440-8CA7-3354D7AAA456}" srcOrd="1" destOrd="0" presId="urn:microsoft.com/office/officeart/2005/8/layout/hierarchy4"/>
    <dgm:cxn modelId="{5B181548-AFFA-47FD-90DB-2D1B5D223D75}" type="presParOf" srcId="{21332A45-3AB3-4E1E-8417-28A2BB230B77}" destId="{E04E3907-1AAE-4955-A7F2-0D4AFB7065EB}" srcOrd="2" destOrd="0" presId="urn:microsoft.com/office/officeart/2005/8/layout/hierarchy4"/>
    <dgm:cxn modelId="{DAE800DD-865F-4C7C-AA8F-E4B8582D472E}" type="presParOf" srcId="{E04E3907-1AAE-4955-A7F2-0D4AFB7065EB}" destId="{479B5BB1-6F27-42B5-B532-580C2222CA5A}" srcOrd="0" destOrd="0" presId="urn:microsoft.com/office/officeart/2005/8/layout/hierarchy4"/>
    <dgm:cxn modelId="{6A560408-512A-4C49-8823-85B002DF1217}" type="presParOf" srcId="{E04E3907-1AAE-4955-A7F2-0D4AFB7065EB}" destId="{A4C99107-978A-40E0-A321-E32254543F4A}" srcOrd="1" destOrd="0" presId="urn:microsoft.com/office/officeart/2005/8/layout/hierarchy4"/>
    <dgm:cxn modelId="{E3CF6C07-837F-4645-BE62-7882B8F8EDAE}" type="presParOf" srcId="{E04E3907-1AAE-4955-A7F2-0D4AFB7065EB}" destId="{7F698139-1746-414F-806D-083F6A554291}" srcOrd="2" destOrd="0" presId="urn:microsoft.com/office/officeart/2005/8/layout/hierarchy4"/>
    <dgm:cxn modelId="{355BC185-22BF-405A-A967-5B99D63B06E8}" type="presParOf" srcId="{7F698139-1746-414F-806D-083F6A554291}" destId="{5C839085-8343-4F7F-8CE3-B2C7ABC91719}" srcOrd="0" destOrd="0" presId="urn:microsoft.com/office/officeart/2005/8/layout/hierarchy4"/>
    <dgm:cxn modelId="{F0CEF7FB-F89D-43D5-B9F9-AB5363546E3C}" type="presParOf" srcId="{5C839085-8343-4F7F-8CE3-B2C7ABC91719}" destId="{A23A05A7-F3DC-4BAC-9E93-2F8E210B5052}" srcOrd="0" destOrd="0" presId="urn:microsoft.com/office/officeart/2005/8/layout/hierarchy4"/>
    <dgm:cxn modelId="{7A00B8E6-B3CA-44C2-A21D-FA1E2682600A}" type="presParOf" srcId="{5C839085-8343-4F7F-8CE3-B2C7ABC91719}" destId="{E8F86242-E7C5-4E56-B229-DF093A9A501C}" srcOrd="1" destOrd="0" presId="urn:microsoft.com/office/officeart/2005/8/layout/hierarchy4"/>
    <dgm:cxn modelId="{93BF7153-9EF6-42F5-978E-153F33770217}" type="presParOf" srcId="{7F698139-1746-414F-806D-083F6A554291}" destId="{74E177FE-AA16-43A1-9B97-BC15C6A4FF74}" srcOrd="1" destOrd="0" presId="urn:microsoft.com/office/officeart/2005/8/layout/hierarchy4"/>
    <dgm:cxn modelId="{DA94BF74-82E9-4646-9CDF-B278AEDF9C54}" type="presParOf" srcId="{7F698139-1746-414F-806D-083F6A554291}" destId="{8E7C4563-9668-4CFB-9DB4-1E212241F121}" srcOrd="2" destOrd="0" presId="urn:microsoft.com/office/officeart/2005/8/layout/hierarchy4"/>
    <dgm:cxn modelId="{71DA468C-BD6C-41D8-A45B-06B369673CD2}" type="presParOf" srcId="{8E7C4563-9668-4CFB-9DB4-1E212241F121}" destId="{CDAA655F-A670-4BE0-86F9-B477D1102D31}" srcOrd="0" destOrd="0" presId="urn:microsoft.com/office/officeart/2005/8/layout/hierarchy4"/>
    <dgm:cxn modelId="{347C501A-1C4C-48AA-96CB-B99E548FFF30}" type="presParOf" srcId="{8E7C4563-9668-4CFB-9DB4-1E212241F121}" destId="{B029C7E1-3001-4352-B97C-C50517065E80}" srcOrd="1" destOrd="0" presId="urn:microsoft.com/office/officeart/2005/8/layout/hierarchy4"/>
    <dgm:cxn modelId="{300E3ADC-F4F1-4306-B5E9-7995060085A7}" type="presParOf" srcId="{7F698139-1746-414F-806D-083F6A554291}" destId="{B329FFBB-C875-4D97-A277-D22D5ADAD87F}" srcOrd="3" destOrd="0" presId="urn:microsoft.com/office/officeart/2005/8/layout/hierarchy4"/>
    <dgm:cxn modelId="{9546A776-F511-4F7E-90FD-5ADC77503F86}" type="presParOf" srcId="{7F698139-1746-414F-806D-083F6A554291}" destId="{B36F16DA-5683-473E-A854-CB25C15E95DA}" srcOrd="4" destOrd="0" presId="urn:microsoft.com/office/officeart/2005/8/layout/hierarchy4"/>
    <dgm:cxn modelId="{CD846AF1-983E-4A09-8848-B896007DF464}" type="presParOf" srcId="{B36F16DA-5683-473E-A854-CB25C15E95DA}" destId="{C7CB5FFF-9A82-4D57-8848-DA3B92FE800C}" srcOrd="0" destOrd="0" presId="urn:microsoft.com/office/officeart/2005/8/layout/hierarchy4"/>
    <dgm:cxn modelId="{4F40C874-FB5F-44FF-9F35-C20B598BA35E}" type="presParOf" srcId="{B36F16DA-5683-473E-A854-CB25C15E95DA}" destId="{588D2831-2AF2-4D04-ACE7-DBA9DFA8ABF1}" srcOrd="1" destOrd="0" presId="urn:microsoft.com/office/officeart/2005/8/layout/hierarchy4"/>
    <dgm:cxn modelId="{ACF902C1-A739-4241-BFC6-D3E4A2A90631}" type="presParOf" srcId="{7F698139-1746-414F-806D-083F6A554291}" destId="{78083463-6413-4FD5-BEAA-E4A0210ACD3F}" srcOrd="5" destOrd="0" presId="urn:microsoft.com/office/officeart/2005/8/layout/hierarchy4"/>
    <dgm:cxn modelId="{41FA1292-37CF-42D1-B353-8B8438E16487}" type="presParOf" srcId="{7F698139-1746-414F-806D-083F6A554291}" destId="{33DE6F4F-0439-4BAC-91F5-10B01F8835A6}" srcOrd="6" destOrd="0" presId="urn:microsoft.com/office/officeart/2005/8/layout/hierarchy4"/>
    <dgm:cxn modelId="{FD2294B1-F9FD-4ECD-AD63-44AD9F90AE01}" type="presParOf" srcId="{33DE6F4F-0439-4BAC-91F5-10B01F8835A6}" destId="{6C30C1EF-B7A0-49A5-BF54-474AC0E75EA6}" srcOrd="0" destOrd="0" presId="urn:microsoft.com/office/officeart/2005/8/layout/hierarchy4"/>
    <dgm:cxn modelId="{0A1E4A47-0665-48F0-B5E7-25B3DF8846FA}" type="presParOf" srcId="{33DE6F4F-0439-4BAC-91F5-10B01F8835A6}" destId="{E3BA32F7-CDCA-4BDE-8B92-DF21188AA26D}" srcOrd="1" destOrd="0" presId="urn:microsoft.com/office/officeart/2005/8/layout/hierarchy4"/>
    <dgm:cxn modelId="{1AEDD2B1-4DA8-4AFD-ADBE-0BD815CFD0A6}" type="presParOf" srcId="{7F698139-1746-414F-806D-083F6A554291}" destId="{12226625-AFDD-41E0-BD0D-F0D87E0D40D7}" srcOrd="7" destOrd="0" presId="urn:microsoft.com/office/officeart/2005/8/layout/hierarchy4"/>
    <dgm:cxn modelId="{2DEBF93E-5E0F-4014-8902-9F31648F5BB0}" type="presParOf" srcId="{7F698139-1746-414F-806D-083F6A554291}" destId="{0E424E66-430E-458F-93EC-E5DA3EA9FAAC}" srcOrd="8" destOrd="0" presId="urn:microsoft.com/office/officeart/2005/8/layout/hierarchy4"/>
    <dgm:cxn modelId="{104C7C92-7A10-4AB0-BB81-924408C827B6}" type="presParOf" srcId="{0E424E66-430E-458F-93EC-E5DA3EA9FAAC}" destId="{54E5CFBA-D45F-45B5-ADFC-368FBAD59F8D}" srcOrd="0" destOrd="0" presId="urn:microsoft.com/office/officeart/2005/8/layout/hierarchy4"/>
    <dgm:cxn modelId="{430B6C8F-11B2-4335-A524-D948E507FFBA}" type="presParOf" srcId="{0E424E66-430E-458F-93EC-E5DA3EA9FAAC}" destId="{94B939C4-4F8B-462E-A1A5-75A06B5C7550}" srcOrd="1" destOrd="0" presId="urn:microsoft.com/office/officeart/2005/8/layout/hierarchy4"/>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F2E3233-FEF9-4085-BAB9-7E2410E67477}" type="doc">
      <dgm:prSet loTypeId="urn:microsoft.com/office/officeart/2005/8/layout/chart3" loCatId="cycle" qsTypeId="urn:microsoft.com/office/officeart/2005/8/quickstyle/3d6" qsCatId="3D" csTypeId="urn:microsoft.com/office/officeart/2005/8/colors/accent1_2" csCatId="accent1" phldr="1"/>
      <dgm:spPr/>
    </dgm:pt>
    <dgm:pt modelId="{3124DAE1-A5FD-4902-A010-A646115EAB48}">
      <dgm:prSet phldrT="[文本]" custT="1"/>
      <dgm:spPr/>
      <dgm:t>
        <a:bodyPr/>
        <a:lstStyle/>
        <a:p>
          <a:pPr algn="ctr"/>
          <a:r>
            <a:rPr lang="zh-CN" altLang="en-US" sz="1600" dirty="0"/>
            <a:t>系统功能</a:t>
          </a:r>
          <a:endParaRPr lang="en-US" altLang="zh-CN" sz="1600" dirty="0"/>
        </a:p>
        <a:p>
          <a:pPr algn="ctr"/>
          <a:r>
            <a:rPr lang="zh-CN" altLang="en-US" sz="1600" dirty="0"/>
            <a:t>模块</a:t>
          </a:r>
          <a:endParaRPr lang="en-US" altLang="zh-CN" sz="1600" dirty="0"/>
        </a:p>
      </dgm:t>
    </dgm:pt>
    <dgm:pt modelId="{18E4466D-E1F6-44C5-9E85-4E5EB06EA109}" type="parTrans" cxnId="{F810C549-A307-4E16-A541-FD48ACE4E245}">
      <dgm:prSet/>
      <dgm:spPr/>
      <dgm:t>
        <a:bodyPr/>
        <a:lstStyle/>
        <a:p>
          <a:endParaRPr lang="zh-CN" altLang="en-US"/>
        </a:p>
      </dgm:t>
    </dgm:pt>
    <dgm:pt modelId="{395DB7D9-72D4-43EF-8281-3BA31EDD9AB8}" type="sibTrans" cxnId="{F810C549-A307-4E16-A541-FD48ACE4E245}">
      <dgm:prSet/>
      <dgm:spPr/>
      <dgm:t>
        <a:bodyPr/>
        <a:lstStyle/>
        <a:p>
          <a:endParaRPr lang="zh-CN" altLang="en-US"/>
        </a:p>
      </dgm:t>
    </dgm:pt>
    <dgm:pt modelId="{E73D0DA4-0A95-482A-9F6E-7F52AA442262}">
      <dgm:prSet phldrT="[文本]" custT="1"/>
      <dgm:spPr/>
      <dgm:t>
        <a:bodyPr/>
        <a:lstStyle/>
        <a:p>
          <a:r>
            <a:rPr lang="zh-CN" altLang="en-US" sz="1600" dirty="0"/>
            <a:t>维修标记信息管理模块</a:t>
          </a:r>
        </a:p>
      </dgm:t>
    </dgm:pt>
    <dgm:pt modelId="{8BF1F600-1230-4DC0-960A-7A477D1D8E94}" type="parTrans" cxnId="{B087F1B0-A96F-4AA2-9CB2-5211E1ED1696}">
      <dgm:prSet/>
      <dgm:spPr/>
      <dgm:t>
        <a:bodyPr/>
        <a:lstStyle/>
        <a:p>
          <a:endParaRPr lang="zh-CN" altLang="en-US"/>
        </a:p>
      </dgm:t>
    </dgm:pt>
    <dgm:pt modelId="{937D770E-5F2B-499F-910F-E110A36881BC}" type="sibTrans" cxnId="{B087F1B0-A96F-4AA2-9CB2-5211E1ED1696}">
      <dgm:prSet/>
      <dgm:spPr/>
      <dgm:t>
        <a:bodyPr/>
        <a:lstStyle/>
        <a:p>
          <a:endParaRPr lang="zh-CN" altLang="en-US"/>
        </a:p>
      </dgm:t>
    </dgm:pt>
    <dgm:pt modelId="{4DFEAECA-FD70-4701-8036-F8487902296A}">
      <dgm:prSet phldrT="[文本]" custT="1"/>
      <dgm:spPr/>
      <dgm:t>
        <a:bodyPr/>
        <a:lstStyle/>
        <a:p>
          <a:r>
            <a:rPr lang="zh-CN" altLang="en-US" sz="1600" dirty="0"/>
            <a:t>维修示教视频管理模块</a:t>
          </a:r>
        </a:p>
      </dgm:t>
    </dgm:pt>
    <dgm:pt modelId="{58FBBB20-2329-4551-A0C5-668BC71F7987}" type="parTrans" cxnId="{F2216AB6-13A1-4D49-91D5-5E0152F320B5}">
      <dgm:prSet/>
      <dgm:spPr/>
      <dgm:t>
        <a:bodyPr/>
        <a:lstStyle/>
        <a:p>
          <a:endParaRPr lang="zh-CN" altLang="en-US"/>
        </a:p>
      </dgm:t>
    </dgm:pt>
    <dgm:pt modelId="{535FBAF9-B01A-4B08-AB25-9B51D1E29CA0}" type="sibTrans" cxnId="{F2216AB6-13A1-4D49-91D5-5E0152F320B5}">
      <dgm:prSet/>
      <dgm:spPr/>
      <dgm:t>
        <a:bodyPr/>
        <a:lstStyle/>
        <a:p>
          <a:endParaRPr lang="zh-CN" altLang="en-US"/>
        </a:p>
      </dgm:t>
    </dgm:pt>
    <dgm:pt modelId="{80F92743-2FC3-446C-9C17-26B25799CFB0}">
      <dgm:prSet phldrT="[文本]" custT="1"/>
      <dgm:spPr/>
      <dgm:t>
        <a:bodyPr/>
        <a:lstStyle/>
        <a:p>
          <a:r>
            <a:rPr lang="zh-CN" altLang="en-US" sz="1600" dirty="0"/>
            <a:t>维修信息标记模块</a:t>
          </a:r>
        </a:p>
      </dgm:t>
    </dgm:pt>
    <dgm:pt modelId="{A8D11D09-AA88-466E-9909-A2DCCD69AA5F}" type="parTrans" cxnId="{668588C3-6A48-4B5D-A17D-813C5D6F749E}">
      <dgm:prSet/>
      <dgm:spPr/>
      <dgm:t>
        <a:bodyPr/>
        <a:lstStyle/>
        <a:p>
          <a:endParaRPr lang="zh-CN" altLang="en-US"/>
        </a:p>
      </dgm:t>
    </dgm:pt>
    <dgm:pt modelId="{F178A44F-41F6-4ABF-8F16-C879FBE17607}" type="sibTrans" cxnId="{668588C3-6A48-4B5D-A17D-813C5D6F749E}">
      <dgm:prSet/>
      <dgm:spPr/>
      <dgm:t>
        <a:bodyPr/>
        <a:lstStyle/>
        <a:p>
          <a:endParaRPr lang="zh-CN" altLang="en-US"/>
        </a:p>
      </dgm:t>
    </dgm:pt>
    <dgm:pt modelId="{926AAA9F-7C95-412F-9A23-2E246D90DE17}">
      <dgm:prSet phldrT="[文本]" custT="1"/>
      <dgm:spPr/>
      <dgm:t>
        <a:bodyPr/>
        <a:lstStyle/>
        <a:p>
          <a:r>
            <a:rPr lang="zh-CN" altLang="en-US" sz="1600" dirty="0"/>
            <a:t>物体三维跟踪注册模块</a:t>
          </a:r>
        </a:p>
      </dgm:t>
    </dgm:pt>
    <dgm:pt modelId="{B4B9E4FE-5B58-4E9E-A3B3-EEF295CD1383}" type="parTrans" cxnId="{05E11E9F-358F-4E58-B5EF-75D40091B16C}">
      <dgm:prSet/>
      <dgm:spPr/>
      <dgm:t>
        <a:bodyPr/>
        <a:lstStyle/>
        <a:p>
          <a:endParaRPr lang="zh-CN" altLang="en-US"/>
        </a:p>
      </dgm:t>
    </dgm:pt>
    <dgm:pt modelId="{3048BBF2-D0A8-4C97-A3A2-3833446492BF}" type="sibTrans" cxnId="{05E11E9F-358F-4E58-B5EF-75D40091B16C}">
      <dgm:prSet/>
      <dgm:spPr/>
      <dgm:t>
        <a:bodyPr/>
        <a:lstStyle/>
        <a:p>
          <a:endParaRPr lang="zh-CN" altLang="en-US"/>
        </a:p>
      </dgm:t>
    </dgm:pt>
    <dgm:pt modelId="{6F0C2783-EF8D-4911-8FA4-33224A383D9B}" type="pres">
      <dgm:prSet presAssocID="{CF2E3233-FEF9-4085-BAB9-7E2410E67477}" presName="compositeShape" presStyleCnt="0">
        <dgm:presLayoutVars>
          <dgm:chMax val="7"/>
          <dgm:dir/>
          <dgm:resizeHandles val="exact"/>
        </dgm:presLayoutVars>
      </dgm:prSet>
      <dgm:spPr/>
    </dgm:pt>
    <dgm:pt modelId="{373934B1-54AC-4D4A-A518-AF516FDC4DED}" type="pres">
      <dgm:prSet presAssocID="{CF2E3233-FEF9-4085-BAB9-7E2410E67477}" presName="wedge1" presStyleLbl="node1" presStyleIdx="0" presStyleCnt="5"/>
      <dgm:spPr/>
    </dgm:pt>
    <dgm:pt modelId="{486C8D2D-05AA-4968-A252-9478E142A2BD}" type="pres">
      <dgm:prSet presAssocID="{CF2E3233-FEF9-4085-BAB9-7E2410E67477}" presName="wedge1Tx" presStyleLbl="node1" presStyleIdx="0" presStyleCnt="5">
        <dgm:presLayoutVars>
          <dgm:chMax val="0"/>
          <dgm:chPref val="0"/>
          <dgm:bulletEnabled val="1"/>
        </dgm:presLayoutVars>
      </dgm:prSet>
      <dgm:spPr/>
    </dgm:pt>
    <dgm:pt modelId="{249DA091-A9E8-4EAA-B351-443DDA26231A}" type="pres">
      <dgm:prSet presAssocID="{CF2E3233-FEF9-4085-BAB9-7E2410E67477}" presName="wedge2" presStyleLbl="node1" presStyleIdx="1" presStyleCnt="5"/>
      <dgm:spPr/>
    </dgm:pt>
    <dgm:pt modelId="{FBBFCF9B-03BC-4806-9DB0-4B35282DE24E}" type="pres">
      <dgm:prSet presAssocID="{CF2E3233-FEF9-4085-BAB9-7E2410E67477}" presName="wedge2Tx" presStyleLbl="node1" presStyleIdx="1" presStyleCnt="5">
        <dgm:presLayoutVars>
          <dgm:chMax val="0"/>
          <dgm:chPref val="0"/>
          <dgm:bulletEnabled val="1"/>
        </dgm:presLayoutVars>
      </dgm:prSet>
      <dgm:spPr/>
    </dgm:pt>
    <dgm:pt modelId="{E89AE26F-D360-4B9F-A3C5-7EE2A8A6417F}" type="pres">
      <dgm:prSet presAssocID="{CF2E3233-FEF9-4085-BAB9-7E2410E67477}" presName="wedge3" presStyleLbl="node1" presStyleIdx="2" presStyleCnt="5"/>
      <dgm:spPr/>
    </dgm:pt>
    <dgm:pt modelId="{65D1A9F7-DF17-4C93-82F8-B9C50AACE9DB}" type="pres">
      <dgm:prSet presAssocID="{CF2E3233-FEF9-4085-BAB9-7E2410E67477}" presName="wedge3Tx" presStyleLbl="node1" presStyleIdx="2" presStyleCnt="5">
        <dgm:presLayoutVars>
          <dgm:chMax val="0"/>
          <dgm:chPref val="0"/>
          <dgm:bulletEnabled val="1"/>
        </dgm:presLayoutVars>
      </dgm:prSet>
      <dgm:spPr/>
    </dgm:pt>
    <dgm:pt modelId="{7ABE5A44-B2C5-4EB6-B092-1B11969F5F5A}" type="pres">
      <dgm:prSet presAssocID="{CF2E3233-FEF9-4085-BAB9-7E2410E67477}" presName="wedge4" presStyleLbl="node1" presStyleIdx="3" presStyleCnt="5"/>
      <dgm:spPr/>
    </dgm:pt>
    <dgm:pt modelId="{F61BAD65-FC3C-44D0-9F85-9A2A5AF5B70F}" type="pres">
      <dgm:prSet presAssocID="{CF2E3233-FEF9-4085-BAB9-7E2410E67477}" presName="wedge4Tx" presStyleLbl="node1" presStyleIdx="3" presStyleCnt="5">
        <dgm:presLayoutVars>
          <dgm:chMax val="0"/>
          <dgm:chPref val="0"/>
          <dgm:bulletEnabled val="1"/>
        </dgm:presLayoutVars>
      </dgm:prSet>
      <dgm:spPr/>
    </dgm:pt>
    <dgm:pt modelId="{B940EC45-3A85-4FFF-941F-385260E64C22}" type="pres">
      <dgm:prSet presAssocID="{CF2E3233-FEF9-4085-BAB9-7E2410E67477}" presName="wedge5" presStyleLbl="node1" presStyleIdx="4" presStyleCnt="5"/>
      <dgm:spPr/>
    </dgm:pt>
    <dgm:pt modelId="{19673BAF-5F10-4637-8AC1-2839C6A49466}" type="pres">
      <dgm:prSet presAssocID="{CF2E3233-FEF9-4085-BAB9-7E2410E67477}" presName="wedge5Tx" presStyleLbl="node1" presStyleIdx="4" presStyleCnt="5">
        <dgm:presLayoutVars>
          <dgm:chMax val="0"/>
          <dgm:chPref val="0"/>
          <dgm:bulletEnabled val="1"/>
        </dgm:presLayoutVars>
      </dgm:prSet>
      <dgm:spPr/>
    </dgm:pt>
  </dgm:ptLst>
  <dgm:cxnLst>
    <dgm:cxn modelId="{9208D909-1C6A-402B-BFF9-8703A5364902}" type="presOf" srcId="{80F92743-2FC3-446C-9C17-26B25799CFB0}" destId="{19673BAF-5F10-4637-8AC1-2839C6A49466}" srcOrd="1" destOrd="0" presId="urn:microsoft.com/office/officeart/2005/8/layout/chart3"/>
    <dgm:cxn modelId="{42C6585F-C021-4F70-8AEF-631CA255FE9A}" type="presOf" srcId="{926AAA9F-7C95-412F-9A23-2E246D90DE17}" destId="{F61BAD65-FC3C-44D0-9F85-9A2A5AF5B70F}" srcOrd="1" destOrd="0" presId="urn:microsoft.com/office/officeart/2005/8/layout/chart3"/>
    <dgm:cxn modelId="{F810C549-A307-4E16-A541-FD48ACE4E245}" srcId="{CF2E3233-FEF9-4085-BAB9-7E2410E67477}" destId="{3124DAE1-A5FD-4902-A010-A646115EAB48}" srcOrd="0" destOrd="0" parTransId="{18E4466D-E1F6-44C5-9E85-4E5EB06EA109}" sibTransId="{395DB7D9-72D4-43EF-8281-3BA31EDD9AB8}"/>
    <dgm:cxn modelId="{E0FD9150-0B61-4BD6-9F46-0E65AF9BAAFB}" type="presOf" srcId="{4DFEAECA-FD70-4701-8036-F8487902296A}" destId="{E89AE26F-D360-4B9F-A3C5-7EE2A8A6417F}" srcOrd="0" destOrd="0" presId="urn:microsoft.com/office/officeart/2005/8/layout/chart3"/>
    <dgm:cxn modelId="{F0C01255-07FC-4432-B675-08E66DD6F2D9}" type="presOf" srcId="{3124DAE1-A5FD-4902-A010-A646115EAB48}" destId="{486C8D2D-05AA-4968-A252-9478E142A2BD}" srcOrd="1" destOrd="0" presId="urn:microsoft.com/office/officeart/2005/8/layout/chart3"/>
    <dgm:cxn modelId="{9BD4C575-E389-4D2B-AF9C-55702E5CF100}" type="presOf" srcId="{CF2E3233-FEF9-4085-BAB9-7E2410E67477}" destId="{6F0C2783-EF8D-4911-8FA4-33224A383D9B}" srcOrd="0" destOrd="0" presId="urn:microsoft.com/office/officeart/2005/8/layout/chart3"/>
    <dgm:cxn modelId="{54B5F792-EE71-435D-908B-C51BAB53EBAB}" type="presOf" srcId="{926AAA9F-7C95-412F-9A23-2E246D90DE17}" destId="{7ABE5A44-B2C5-4EB6-B092-1B11969F5F5A}" srcOrd="0" destOrd="0" presId="urn:microsoft.com/office/officeart/2005/8/layout/chart3"/>
    <dgm:cxn modelId="{05E11E9F-358F-4E58-B5EF-75D40091B16C}" srcId="{CF2E3233-FEF9-4085-BAB9-7E2410E67477}" destId="{926AAA9F-7C95-412F-9A23-2E246D90DE17}" srcOrd="3" destOrd="0" parTransId="{B4B9E4FE-5B58-4E9E-A3B3-EEF295CD1383}" sibTransId="{3048BBF2-D0A8-4C97-A3A2-3833446492BF}"/>
    <dgm:cxn modelId="{374B96A7-9132-4626-9468-87DAFD3CA9D3}" type="presOf" srcId="{3124DAE1-A5FD-4902-A010-A646115EAB48}" destId="{373934B1-54AC-4D4A-A518-AF516FDC4DED}" srcOrd="0" destOrd="0" presId="urn:microsoft.com/office/officeart/2005/8/layout/chart3"/>
    <dgm:cxn modelId="{59DD50A9-901B-4D1C-A14D-DBF3216B167E}" type="presOf" srcId="{4DFEAECA-FD70-4701-8036-F8487902296A}" destId="{65D1A9F7-DF17-4C93-82F8-B9C50AACE9DB}" srcOrd="1" destOrd="0" presId="urn:microsoft.com/office/officeart/2005/8/layout/chart3"/>
    <dgm:cxn modelId="{B087F1B0-A96F-4AA2-9CB2-5211E1ED1696}" srcId="{CF2E3233-FEF9-4085-BAB9-7E2410E67477}" destId="{E73D0DA4-0A95-482A-9F6E-7F52AA442262}" srcOrd="1" destOrd="0" parTransId="{8BF1F600-1230-4DC0-960A-7A477D1D8E94}" sibTransId="{937D770E-5F2B-499F-910F-E110A36881BC}"/>
    <dgm:cxn modelId="{F2216AB6-13A1-4D49-91D5-5E0152F320B5}" srcId="{CF2E3233-FEF9-4085-BAB9-7E2410E67477}" destId="{4DFEAECA-FD70-4701-8036-F8487902296A}" srcOrd="2" destOrd="0" parTransId="{58FBBB20-2329-4551-A0C5-668BC71F7987}" sibTransId="{535FBAF9-B01A-4B08-AB25-9B51D1E29CA0}"/>
    <dgm:cxn modelId="{EBCC4DC0-F0B2-4BF9-A7E0-45E4648C6B15}" type="presOf" srcId="{E73D0DA4-0A95-482A-9F6E-7F52AA442262}" destId="{FBBFCF9B-03BC-4806-9DB0-4B35282DE24E}" srcOrd="1" destOrd="0" presId="urn:microsoft.com/office/officeart/2005/8/layout/chart3"/>
    <dgm:cxn modelId="{668588C3-6A48-4B5D-A17D-813C5D6F749E}" srcId="{CF2E3233-FEF9-4085-BAB9-7E2410E67477}" destId="{80F92743-2FC3-446C-9C17-26B25799CFB0}" srcOrd="4" destOrd="0" parTransId="{A8D11D09-AA88-466E-9909-A2DCCD69AA5F}" sibTransId="{F178A44F-41F6-4ABF-8F16-C879FBE17607}"/>
    <dgm:cxn modelId="{2A6724EA-3023-4818-B174-01D6E2639EA7}" type="presOf" srcId="{E73D0DA4-0A95-482A-9F6E-7F52AA442262}" destId="{249DA091-A9E8-4EAA-B351-443DDA26231A}" srcOrd="0" destOrd="0" presId="urn:microsoft.com/office/officeart/2005/8/layout/chart3"/>
    <dgm:cxn modelId="{609961F9-4CD7-4082-AA82-A00B736F0752}" type="presOf" srcId="{80F92743-2FC3-446C-9C17-26B25799CFB0}" destId="{B940EC45-3A85-4FFF-941F-385260E64C22}" srcOrd="0" destOrd="0" presId="urn:microsoft.com/office/officeart/2005/8/layout/chart3"/>
    <dgm:cxn modelId="{603379A1-8E61-488E-BD59-49DE31B31D76}" type="presParOf" srcId="{6F0C2783-EF8D-4911-8FA4-33224A383D9B}" destId="{373934B1-54AC-4D4A-A518-AF516FDC4DED}" srcOrd="0" destOrd="0" presId="urn:microsoft.com/office/officeart/2005/8/layout/chart3"/>
    <dgm:cxn modelId="{B0C690C7-55E3-4CFC-BE2A-E4ECD083C622}" type="presParOf" srcId="{6F0C2783-EF8D-4911-8FA4-33224A383D9B}" destId="{486C8D2D-05AA-4968-A252-9478E142A2BD}" srcOrd="1" destOrd="0" presId="urn:microsoft.com/office/officeart/2005/8/layout/chart3"/>
    <dgm:cxn modelId="{96BD1906-FF1F-4FA7-BD68-62237A3A6A83}" type="presParOf" srcId="{6F0C2783-EF8D-4911-8FA4-33224A383D9B}" destId="{249DA091-A9E8-4EAA-B351-443DDA26231A}" srcOrd="2" destOrd="0" presId="urn:microsoft.com/office/officeart/2005/8/layout/chart3"/>
    <dgm:cxn modelId="{CF87DBD8-1873-4EC6-B71B-CA2405937292}" type="presParOf" srcId="{6F0C2783-EF8D-4911-8FA4-33224A383D9B}" destId="{FBBFCF9B-03BC-4806-9DB0-4B35282DE24E}" srcOrd="3" destOrd="0" presId="urn:microsoft.com/office/officeart/2005/8/layout/chart3"/>
    <dgm:cxn modelId="{682E07FA-9896-48FE-9AE3-3D8F7D900AD2}" type="presParOf" srcId="{6F0C2783-EF8D-4911-8FA4-33224A383D9B}" destId="{E89AE26F-D360-4B9F-A3C5-7EE2A8A6417F}" srcOrd="4" destOrd="0" presId="urn:microsoft.com/office/officeart/2005/8/layout/chart3"/>
    <dgm:cxn modelId="{8F08B6CD-A0CB-4ECE-B197-99D727CA22DB}" type="presParOf" srcId="{6F0C2783-EF8D-4911-8FA4-33224A383D9B}" destId="{65D1A9F7-DF17-4C93-82F8-B9C50AACE9DB}" srcOrd="5" destOrd="0" presId="urn:microsoft.com/office/officeart/2005/8/layout/chart3"/>
    <dgm:cxn modelId="{A0F8AB10-513B-4337-B8FE-3FF39C3925D1}" type="presParOf" srcId="{6F0C2783-EF8D-4911-8FA4-33224A383D9B}" destId="{7ABE5A44-B2C5-4EB6-B092-1B11969F5F5A}" srcOrd="6" destOrd="0" presId="urn:microsoft.com/office/officeart/2005/8/layout/chart3"/>
    <dgm:cxn modelId="{054361A7-D36E-479E-BB93-1E987BC6A0FE}" type="presParOf" srcId="{6F0C2783-EF8D-4911-8FA4-33224A383D9B}" destId="{F61BAD65-FC3C-44D0-9F85-9A2A5AF5B70F}" srcOrd="7" destOrd="0" presId="urn:microsoft.com/office/officeart/2005/8/layout/chart3"/>
    <dgm:cxn modelId="{42A4C093-94BB-428D-A9E1-B83C61A7E3CA}" type="presParOf" srcId="{6F0C2783-EF8D-4911-8FA4-33224A383D9B}" destId="{B940EC45-3A85-4FFF-941F-385260E64C22}" srcOrd="8" destOrd="0" presId="urn:microsoft.com/office/officeart/2005/8/layout/chart3"/>
    <dgm:cxn modelId="{05A24A50-13E2-4B52-A8A9-F5B02AAFAAEC}" type="presParOf" srcId="{6F0C2783-EF8D-4911-8FA4-33224A383D9B}" destId="{19673BAF-5F10-4637-8AC1-2839C6A49466}" srcOrd="9"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786321-61E3-4B2A-8390-0D7B7BECFEA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C5561558-4A34-4A80-A6D7-83137243AB4A}">
      <dgm:prSet phldrT="[文本]" custT="1"/>
      <dgm:spPr/>
      <dgm:t>
        <a:bodyPr/>
        <a:lstStyle/>
        <a:p>
          <a:r>
            <a:rPr lang="zh-CN" altLang="en-US" sz="1800" dirty="0"/>
            <a:t>功能点</a:t>
          </a:r>
          <a:r>
            <a:rPr lang="en-US" altLang="zh-CN" sz="1800" dirty="0"/>
            <a:t>1</a:t>
          </a:r>
          <a:endParaRPr lang="zh-CN" altLang="en-US" sz="1800" dirty="0"/>
        </a:p>
      </dgm:t>
    </dgm:pt>
    <dgm:pt modelId="{6B39C33C-8E99-4511-8F75-DF9AFF3BD2E8}" type="parTrans" cxnId="{2A83A811-7BAD-4A59-B920-66E3CF5AE278}">
      <dgm:prSet/>
      <dgm:spPr/>
      <dgm:t>
        <a:bodyPr/>
        <a:lstStyle/>
        <a:p>
          <a:endParaRPr lang="zh-CN" altLang="en-US"/>
        </a:p>
      </dgm:t>
    </dgm:pt>
    <dgm:pt modelId="{1CD9C1C3-CF0A-4C12-89B4-966DF136337E}" type="sibTrans" cxnId="{2A83A811-7BAD-4A59-B920-66E3CF5AE278}">
      <dgm:prSet/>
      <dgm:spPr/>
      <dgm:t>
        <a:bodyPr/>
        <a:lstStyle/>
        <a:p>
          <a:endParaRPr lang="zh-CN" altLang="en-US"/>
        </a:p>
      </dgm:t>
    </dgm:pt>
    <dgm:pt modelId="{80C8EFCD-62A8-43E3-ADCD-E0D08FB4ACD4}">
      <dgm:prSet phldrT="[文本]"/>
      <dgm:spPr/>
      <dgm:t>
        <a:bodyPr/>
        <a:lstStyle/>
        <a:p>
          <a:r>
            <a:rPr lang="zh-CN" altLang="en-US" dirty="0"/>
            <a:t>用户管理</a:t>
          </a:r>
        </a:p>
      </dgm:t>
    </dgm:pt>
    <dgm:pt modelId="{188F9B2A-A9F7-43D5-BE43-3842B27E5329}" type="parTrans" cxnId="{E02DCB30-CF15-4728-8D44-02BDF40D3BDC}">
      <dgm:prSet/>
      <dgm:spPr/>
      <dgm:t>
        <a:bodyPr/>
        <a:lstStyle/>
        <a:p>
          <a:endParaRPr lang="zh-CN" altLang="en-US"/>
        </a:p>
      </dgm:t>
    </dgm:pt>
    <dgm:pt modelId="{E9B528EC-000D-42C4-B6EF-EB98D8FDF18C}" type="sibTrans" cxnId="{E02DCB30-CF15-4728-8D44-02BDF40D3BDC}">
      <dgm:prSet/>
      <dgm:spPr/>
      <dgm:t>
        <a:bodyPr/>
        <a:lstStyle/>
        <a:p>
          <a:endParaRPr lang="zh-CN" altLang="en-US"/>
        </a:p>
      </dgm:t>
    </dgm:pt>
    <dgm:pt modelId="{2032F4D0-70AC-4BAB-A403-0A1EBF4D5635}">
      <dgm:prSet phldrT="[文本]" custT="1"/>
      <dgm:spPr/>
      <dgm:t>
        <a:bodyPr/>
        <a:lstStyle/>
        <a:p>
          <a:r>
            <a:rPr lang="zh-CN" altLang="en-US" sz="1800" dirty="0"/>
            <a:t>功能点</a:t>
          </a:r>
          <a:r>
            <a:rPr lang="en-US" altLang="zh-CN" sz="1800" dirty="0"/>
            <a:t>2</a:t>
          </a:r>
          <a:endParaRPr lang="zh-CN" altLang="en-US" sz="1800" dirty="0"/>
        </a:p>
      </dgm:t>
    </dgm:pt>
    <dgm:pt modelId="{49FB2E28-4778-4AA1-9E20-9CA90233538E}" type="parTrans" cxnId="{B35B0604-60AE-4D6E-BEBC-3DDABBA1F61D}">
      <dgm:prSet/>
      <dgm:spPr/>
      <dgm:t>
        <a:bodyPr/>
        <a:lstStyle/>
        <a:p>
          <a:endParaRPr lang="zh-CN" altLang="en-US"/>
        </a:p>
      </dgm:t>
    </dgm:pt>
    <dgm:pt modelId="{8193E352-B309-4DD2-BBB6-E7B7A84B4DDD}" type="sibTrans" cxnId="{B35B0604-60AE-4D6E-BEBC-3DDABBA1F61D}">
      <dgm:prSet/>
      <dgm:spPr/>
      <dgm:t>
        <a:bodyPr/>
        <a:lstStyle/>
        <a:p>
          <a:endParaRPr lang="zh-CN" altLang="en-US"/>
        </a:p>
      </dgm:t>
    </dgm:pt>
    <dgm:pt modelId="{9A9C212F-08A3-4DF5-A0A2-A99F18AF59EE}">
      <dgm:prSet phldrT="[文本]"/>
      <dgm:spPr/>
      <dgm:t>
        <a:bodyPr/>
        <a:lstStyle/>
        <a:p>
          <a:r>
            <a:rPr lang="zh-CN" altLang="en-US" dirty="0"/>
            <a:t>个人信息管理</a:t>
          </a:r>
        </a:p>
      </dgm:t>
    </dgm:pt>
    <dgm:pt modelId="{821E076B-3DD1-4925-9A02-486FF2635A1F}" type="parTrans" cxnId="{16FE626E-8C63-4154-BE75-C688B49ACA02}">
      <dgm:prSet/>
      <dgm:spPr/>
      <dgm:t>
        <a:bodyPr/>
        <a:lstStyle/>
        <a:p>
          <a:endParaRPr lang="zh-CN" altLang="en-US"/>
        </a:p>
      </dgm:t>
    </dgm:pt>
    <dgm:pt modelId="{E632F103-D752-457F-A8BF-04997FFF88E5}" type="sibTrans" cxnId="{16FE626E-8C63-4154-BE75-C688B49ACA02}">
      <dgm:prSet/>
      <dgm:spPr/>
      <dgm:t>
        <a:bodyPr/>
        <a:lstStyle/>
        <a:p>
          <a:endParaRPr lang="zh-CN" altLang="en-US"/>
        </a:p>
      </dgm:t>
    </dgm:pt>
    <dgm:pt modelId="{6B6DCCC0-DB1B-4725-9695-4720091E8F2C}">
      <dgm:prSet phldrT="[文本]" custT="1"/>
      <dgm:spPr/>
      <dgm:t>
        <a:bodyPr/>
        <a:lstStyle/>
        <a:p>
          <a:r>
            <a:rPr lang="zh-CN" altLang="en-US" sz="1800" dirty="0"/>
            <a:t>功能点</a:t>
          </a:r>
          <a:r>
            <a:rPr lang="en-US" altLang="zh-CN" sz="1800" dirty="0"/>
            <a:t>3</a:t>
          </a:r>
          <a:endParaRPr lang="zh-CN" altLang="en-US" sz="1800" dirty="0"/>
        </a:p>
      </dgm:t>
    </dgm:pt>
    <dgm:pt modelId="{3988CCE4-CE8C-456E-92D5-ECAACD042461}" type="parTrans" cxnId="{7D178C40-6DC3-47F4-A9CF-E98483DA3CD1}">
      <dgm:prSet/>
      <dgm:spPr/>
      <dgm:t>
        <a:bodyPr/>
        <a:lstStyle/>
        <a:p>
          <a:endParaRPr lang="zh-CN" altLang="en-US"/>
        </a:p>
      </dgm:t>
    </dgm:pt>
    <dgm:pt modelId="{8C78DC71-DDCE-4A10-AD05-7C9102F31229}" type="sibTrans" cxnId="{7D178C40-6DC3-47F4-A9CF-E98483DA3CD1}">
      <dgm:prSet/>
      <dgm:spPr/>
      <dgm:t>
        <a:bodyPr/>
        <a:lstStyle/>
        <a:p>
          <a:endParaRPr lang="zh-CN" altLang="en-US"/>
        </a:p>
      </dgm:t>
    </dgm:pt>
    <dgm:pt modelId="{1661CD52-7D68-4A29-B034-6E75FDC2A4C2}">
      <dgm:prSet phldrT="[文本]"/>
      <dgm:spPr/>
      <dgm:t>
        <a:bodyPr/>
        <a:lstStyle/>
        <a:p>
          <a:r>
            <a:rPr lang="zh-CN" altLang="en-US" dirty="0"/>
            <a:t>系统信息</a:t>
          </a:r>
        </a:p>
      </dgm:t>
    </dgm:pt>
    <dgm:pt modelId="{04DF74A3-5FF5-436E-A00F-CC43D2EA3382}" type="parTrans" cxnId="{553E6248-4D0A-44B4-8DDA-248E19260E71}">
      <dgm:prSet/>
      <dgm:spPr/>
      <dgm:t>
        <a:bodyPr/>
        <a:lstStyle/>
        <a:p>
          <a:endParaRPr lang="zh-CN" altLang="en-US"/>
        </a:p>
      </dgm:t>
    </dgm:pt>
    <dgm:pt modelId="{E2CF80B3-AEE8-4825-A7BE-F77798CBD44D}" type="sibTrans" cxnId="{553E6248-4D0A-44B4-8DDA-248E19260E71}">
      <dgm:prSet/>
      <dgm:spPr/>
      <dgm:t>
        <a:bodyPr/>
        <a:lstStyle/>
        <a:p>
          <a:endParaRPr lang="zh-CN" altLang="en-US"/>
        </a:p>
      </dgm:t>
    </dgm:pt>
    <dgm:pt modelId="{7766E889-14CC-4565-933B-E41AC860446A}" type="pres">
      <dgm:prSet presAssocID="{1C786321-61E3-4B2A-8390-0D7B7BECFEAC}" presName="Name0" presStyleCnt="0">
        <dgm:presLayoutVars>
          <dgm:dir/>
          <dgm:animLvl val="lvl"/>
          <dgm:resizeHandles val="exact"/>
        </dgm:presLayoutVars>
      </dgm:prSet>
      <dgm:spPr/>
    </dgm:pt>
    <dgm:pt modelId="{D14F58D2-F094-4770-B306-F55DA4D91B02}" type="pres">
      <dgm:prSet presAssocID="{C5561558-4A34-4A80-A6D7-83137243AB4A}" presName="linNode" presStyleCnt="0"/>
      <dgm:spPr/>
    </dgm:pt>
    <dgm:pt modelId="{7F8BE99B-D13E-4226-9953-263C0F2A3D1B}" type="pres">
      <dgm:prSet presAssocID="{C5561558-4A34-4A80-A6D7-83137243AB4A}" presName="parentText" presStyleLbl="node1" presStyleIdx="0" presStyleCnt="3">
        <dgm:presLayoutVars>
          <dgm:chMax val="1"/>
          <dgm:bulletEnabled val="1"/>
        </dgm:presLayoutVars>
      </dgm:prSet>
      <dgm:spPr/>
    </dgm:pt>
    <dgm:pt modelId="{6BEAFBD0-5588-4A62-935C-E50120BCADB8}" type="pres">
      <dgm:prSet presAssocID="{C5561558-4A34-4A80-A6D7-83137243AB4A}" presName="descendantText" presStyleLbl="alignAccFollowNode1" presStyleIdx="0" presStyleCnt="3">
        <dgm:presLayoutVars>
          <dgm:bulletEnabled val="1"/>
        </dgm:presLayoutVars>
      </dgm:prSet>
      <dgm:spPr/>
    </dgm:pt>
    <dgm:pt modelId="{23F9514F-BE87-4B0E-AFA9-02E79AA5C7DA}" type="pres">
      <dgm:prSet presAssocID="{1CD9C1C3-CF0A-4C12-89B4-966DF136337E}" presName="sp" presStyleCnt="0"/>
      <dgm:spPr/>
    </dgm:pt>
    <dgm:pt modelId="{B4B15C2D-1C65-4010-889F-E405F00D2656}" type="pres">
      <dgm:prSet presAssocID="{2032F4D0-70AC-4BAB-A403-0A1EBF4D5635}" presName="linNode" presStyleCnt="0"/>
      <dgm:spPr/>
    </dgm:pt>
    <dgm:pt modelId="{6F27DA2C-2188-470F-BF57-0BCAF9840803}" type="pres">
      <dgm:prSet presAssocID="{2032F4D0-70AC-4BAB-A403-0A1EBF4D5635}" presName="parentText" presStyleLbl="node1" presStyleIdx="1" presStyleCnt="3">
        <dgm:presLayoutVars>
          <dgm:chMax val="1"/>
          <dgm:bulletEnabled val="1"/>
        </dgm:presLayoutVars>
      </dgm:prSet>
      <dgm:spPr/>
    </dgm:pt>
    <dgm:pt modelId="{FA3B595A-CFD3-4059-B672-E2B54B03003D}" type="pres">
      <dgm:prSet presAssocID="{2032F4D0-70AC-4BAB-A403-0A1EBF4D5635}" presName="descendantText" presStyleLbl="alignAccFollowNode1" presStyleIdx="1" presStyleCnt="3">
        <dgm:presLayoutVars>
          <dgm:bulletEnabled val="1"/>
        </dgm:presLayoutVars>
      </dgm:prSet>
      <dgm:spPr/>
    </dgm:pt>
    <dgm:pt modelId="{A92A6D17-A6A0-4E5F-ADC6-795C982783FF}" type="pres">
      <dgm:prSet presAssocID="{8193E352-B309-4DD2-BBB6-E7B7A84B4DDD}" presName="sp" presStyleCnt="0"/>
      <dgm:spPr/>
    </dgm:pt>
    <dgm:pt modelId="{2F46ABE8-D4E8-4811-9CEB-4F49032B48A0}" type="pres">
      <dgm:prSet presAssocID="{6B6DCCC0-DB1B-4725-9695-4720091E8F2C}" presName="linNode" presStyleCnt="0"/>
      <dgm:spPr/>
    </dgm:pt>
    <dgm:pt modelId="{35E51CD5-996C-47CC-ACA1-C4A239DE1158}" type="pres">
      <dgm:prSet presAssocID="{6B6DCCC0-DB1B-4725-9695-4720091E8F2C}" presName="parentText" presStyleLbl="node1" presStyleIdx="2" presStyleCnt="3">
        <dgm:presLayoutVars>
          <dgm:chMax val="1"/>
          <dgm:bulletEnabled val="1"/>
        </dgm:presLayoutVars>
      </dgm:prSet>
      <dgm:spPr/>
    </dgm:pt>
    <dgm:pt modelId="{7C451E4F-42F7-4C55-935F-45EA9BA70152}" type="pres">
      <dgm:prSet presAssocID="{6B6DCCC0-DB1B-4725-9695-4720091E8F2C}" presName="descendantText" presStyleLbl="alignAccFollowNode1" presStyleIdx="2" presStyleCnt="3">
        <dgm:presLayoutVars>
          <dgm:bulletEnabled val="1"/>
        </dgm:presLayoutVars>
      </dgm:prSet>
      <dgm:spPr/>
    </dgm:pt>
  </dgm:ptLst>
  <dgm:cxnLst>
    <dgm:cxn modelId="{B35B0604-60AE-4D6E-BEBC-3DDABBA1F61D}" srcId="{1C786321-61E3-4B2A-8390-0D7B7BECFEAC}" destId="{2032F4D0-70AC-4BAB-A403-0A1EBF4D5635}" srcOrd="1" destOrd="0" parTransId="{49FB2E28-4778-4AA1-9E20-9CA90233538E}" sibTransId="{8193E352-B309-4DD2-BBB6-E7B7A84B4DDD}"/>
    <dgm:cxn modelId="{2A83A811-7BAD-4A59-B920-66E3CF5AE278}" srcId="{1C786321-61E3-4B2A-8390-0D7B7BECFEAC}" destId="{C5561558-4A34-4A80-A6D7-83137243AB4A}" srcOrd="0" destOrd="0" parTransId="{6B39C33C-8E99-4511-8F75-DF9AFF3BD2E8}" sibTransId="{1CD9C1C3-CF0A-4C12-89B4-966DF136337E}"/>
    <dgm:cxn modelId="{0CF96629-CA4F-4C38-9EF2-A8F7F2B6C6B4}" type="presOf" srcId="{C5561558-4A34-4A80-A6D7-83137243AB4A}" destId="{7F8BE99B-D13E-4226-9953-263C0F2A3D1B}" srcOrd="0" destOrd="0" presId="urn:microsoft.com/office/officeart/2005/8/layout/vList5"/>
    <dgm:cxn modelId="{C28A7D2A-ABA4-40E4-A8EE-15041EA106C3}" type="presOf" srcId="{1661CD52-7D68-4A29-B034-6E75FDC2A4C2}" destId="{7C451E4F-42F7-4C55-935F-45EA9BA70152}" srcOrd="0" destOrd="0" presId="urn:microsoft.com/office/officeart/2005/8/layout/vList5"/>
    <dgm:cxn modelId="{E02DCB30-CF15-4728-8D44-02BDF40D3BDC}" srcId="{C5561558-4A34-4A80-A6D7-83137243AB4A}" destId="{80C8EFCD-62A8-43E3-ADCD-E0D08FB4ACD4}" srcOrd="0" destOrd="0" parTransId="{188F9B2A-A9F7-43D5-BE43-3842B27E5329}" sibTransId="{E9B528EC-000D-42C4-B6EF-EB98D8FDF18C}"/>
    <dgm:cxn modelId="{7D178C40-6DC3-47F4-A9CF-E98483DA3CD1}" srcId="{1C786321-61E3-4B2A-8390-0D7B7BECFEAC}" destId="{6B6DCCC0-DB1B-4725-9695-4720091E8F2C}" srcOrd="2" destOrd="0" parTransId="{3988CCE4-CE8C-456E-92D5-ECAACD042461}" sibTransId="{8C78DC71-DDCE-4A10-AD05-7C9102F31229}"/>
    <dgm:cxn modelId="{553E6248-4D0A-44B4-8DDA-248E19260E71}" srcId="{6B6DCCC0-DB1B-4725-9695-4720091E8F2C}" destId="{1661CD52-7D68-4A29-B034-6E75FDC2A4C2}" srcOrd="0" destOrd="0" parTransId="{04DF74A3-5FF5-436E-A00F-CC43D2EA3382}" sibTransId="{E2CF80B3-AEE8-4825-A7BE-F77798CBD44D}"/>
    <dgm:cxn modelId="{16FE626E-8C63-4154-BE75-C688B49ACA02}" srcId="{2032F4D0-70AC-4BAB-A403-0A1EBF4D5635}" destId="{9A9C212F-08A3-4DF5-A0A2-A99F18AF59EE}" srcOrd="0" destOrd="0" parTransId="{821E076B-3DD1-4925-9A02-486FF2635A1F}" sibTransId="{E632F103-D752-457F-A8BF-04997FFF88E5}"/>
    <dgm:cxn modelId="{3CE5EB78-8672-4642-A964-69DA71828A01}" type="presOf" srcId="{80C8EFCD-62A8-43E3-ADCD-E0D08FB4ACD4}" destId="{6BEAFBD0-5588-4A62-935C-E50120BCADB8}" srcOrd="0" destOrd="0" presId="urn:microsoft.com/office/officeart/2005/8/layout/vList5"/>
    <dgm:cxn modelId="{32021686-FA9E-464E-86EA-EA954D19E29E}" type="presOf" srcId="{6B6DCCC0-DB1B-4725-9695-4720091E8F2C}" destId="{35E51CD5-996C-47CC-ACA1-C4A239DE1158}" srcOrd="0" destOrd="0" presId="urn:microsoft.com/office/officeart/2005/8/layout/vList5"/>
    <dgm:cxn modelId="{8CA13DAE-BDA7-4BD1-BF4D-5812412E6C0B}" type="presOf" srcId="{2032F4D0-70AC-4BAB-A403-0A1EBF4D5635}" destId="{6F27DA2C-2188-470F-BF57-0BCAF9840803}" srcOrd="0" destOrd="0" presId="urn:microsoft.com/office/officeart/2005/8/layout/vList5"/>
    <dgm:cxn modelId="{72E376B8-63E3-42A3-A172-D4964AFD4AC9}" type="presOf" srcId="{1C786321-61E3-4B2A-8390-0D7B7BECFEAC}" destId="{7766E889-14CC-4565-933B-E41AC860446A}" srcOrd="0" destOrd="0" presId="urn:microsoft.com/office/officeart/2005/8/layout/vList5"/>
    <dgm:cxn modelId="{E2AF97F6-3CCF-45D6-88A3-FC9C993C9DCE}" type="presOf" srcId="{9A9C212F-08A3-4DF5-A0A2-A99F18AF59EE}" destId="{FA3B595A-CFD3-4059-B672-E2B54B03003D}" srcOrd="0" destOrd="0" presId="urn:microsoft.com/office/officeart/2005/8/layout/vList5"/>
    <dgm:cxn modelId="{79506679-2868-40FD-B187-736BD36CD478}" type="presParOf" srcId="{7766E889-14CC-4565-933B-E41AC860446A}" destId="{D14F58D2-F094-4770-B306-F55DA4D91B02}" srcOrd="0" destOrd="0" presId="urn:microsoft.com/office/officeart/2005/8/layout/vList5"/>
    <dgm:cxn modelId="{F8478CB4-CCF7-4AB2-AEDC-F6018106408F}" type="presParOf" srcId="{D14F58D2-F094-4770-B306-F55DA4D91B02}" destId="{7F8BE99B-D13E-4226-9953-263C0F2A3D1B}" srcOrd="0" destOrd="0" presId="urn:microsoft.com/office/officeart/2005/8/layout/vList5"/>
    <dgm:cxn modelId="{37E290A0-6CB0-4435-A6C4-45109C3764BF}" type="presParOf" srcId="{D14F58D2-F094-4770-B306-F55DA4D91B02}" destId="{6BEAFBD0-5588-4A62-935C-E50120BCADB8}" srcOrd="1" destOrd="0" presId="urn:microsoft.com/office/officeart/2005/8/layout/vList5"/>
    <dgm:cxn modelId="{0175E68B-9933-4F46-B8A0-177B7C74544F}" type="presParOf" srcId="{7766E889-14CC-4565-933B-E41AC860446A}" destId="{23F9514F-BE87-4B0E-AFA9-02E79AA5C7DA}" srcOrd="1" destOrd="0" presId="urn:microsoft.com/office/officeart/2005/8/layout/vList5"/>
    <dgm:cxn modelId="{5F54ECCC-21D5-4361-9BD8-40D210E7BC02}" type="presParOf" srcId="{7766E889-14CC-4565-933B-E41AC860446A}" destId="{B4B15C2D-1C65-4010-889F-E405F00D2656}" srcOrd="2" destOrd="0" presId="urn:microsoft.com/office/officeart/2005/8/layout/vList5"/>
    <dgm:cxn modelId="{D72DF6E8-40BC-4401-85CD-90AC70CFADB7}" type="presParOf" srcId="{B4B15C2D-1C65-4010-889F-E405F00D2656}" destId="{6F27DA2C-2188-470F-BF57-0BCAF9840803}" srcOrd="0" destOrd="0" presId="urn:microsoft.com/office/officeart/2005/8/layout/vList5"/>
    <dgm:cxn modelId="{49920454-BB32-4A89-9593-A1B7B7C8EBBB}" type="presParOf" srcId="{B4B15C2D-1C65-4010-889F-E405F00D2656}" destId="{FA3B595A-CFD3-4059-B672-E2B54B03003D}" srcOrd="1" destOrd="0" presId="urn:microsoft.com/office/officeart/2005/8/layout/vList5"/>
    <dgm:cxn modelId="{3B3AF2BE-D38A-48C3-B204-4C4C6EF1B55D}" type="presParOf" srcId="{7766E889-14CC-4565-933B-E41AC860446A}" destId="{A92A6D17-A6A0-4E5F-ADC6-795C982783FF}" srcOrd="3" destOrd="0" presId="urn:microsoft.com/office/officeart/2005/8/layout/vList5"/>
    <dgm:cxn modelId="{28792282-D391-4663-834E-E7E0BFF72C85}" type="presParOf" srcId="{7766E889-14CC-4565-933B-E41AC860446A}" destId="{2F46ABE8-D4E8-4811-9CEB-4F49032B48A0}" srcOrd="4" destOrd="0" presId="urn:microsoft.com/office/officeart/2005/8/layout/vList5"/>
    <dgm:cxn modelId="{F32527E7-2183-4910-A17C-0FE88F15CA29}" type="presParOf" srcId="{2F46ABE8-D4E8-4811-9CEB-4F49032B48A0}" destId="{35E51CD5-996C-47CC-ACA1-C4A239DE1158}" srcOrd="0" destOrd="0" presId="urn:microsoft.com/office/officeart/2005/8/layout/vList5"/>
    <dgm:cxn modelId="{8DFF4ED5-64D3-4538-B3F3-9075C274FD6A}" type="presParOf" srcId="{2F46ABE8-D4E8-4811-9CEB-4F49032B48A0}" destId="{7C451E4F-42F7-4C55-935F-45EA9BA70152}"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2E3233-FEF9-4085-BAB9-7E2410E67477}" type="doc">
      <dgm:prSet loTypeId="urn:microsoft.com/office/officeart/2005/8/layout/chart3" loCatId="cycle" qsTypeId="urn:microsoft.com/office/officeart/2005/8/quickstyle/3d6" qsCatId="3D" csTypeId="urn:microsoft.com/office/officeart/2005/8/colors/accent1_2" csCatId="accent1" phldr="1"/>
      <dgm:spPr/>
    </dgm:pt>
    <dgm:pt modelId="{3124DAE1-A5FD-4902-A010-A646115EAB48}">
      <dgm:prSet phldrT="[文本]" custT="1"/>
      <dgm:spPr/>
      <dgm:t>
        <a:bodyPr/>
        <a:lstStyle/>
        <a:p>
          <a:pPr algn="ctr"/>
          <a:r>
            <a:rPr lang="zh-CN" altLang="en-US" sz="1600" dirty="0"/>
            <a:t>维修标记信息管理模块</a:t>
          </a:r>
        </a:p>
      </dgm:t>
    </dgm:pt>
    <dgm:pt modelId="{18E4466D-E1F6-44C5-9E85-4E5EB06EA109}" type="parTrans" cxnId="{F810C549-A307-4E16-A541-FD48ACE4E245}">
      <dgm:prSet/>
      <dgm:spPr/>
      <dgm:t>
        <a:bodyPr/>
        <a:lstStyle/>
        <a:p>
          <a:endParaRPr lang="zh-CN" altLang="en-US"/>
        </a:p>
      </dgm:t>
    </dgm:pt>
    <dgm:pt modelId="{395DB7D9-72D4-43EF-8281-3BA31EDD9AB8}" type="sibTrans" cxnId="{F810C549-A307-4E16-A541-FD48ACE4E245}">
      <dgm:prSet/>
      <dgm:spPr/>
      <dgm:t>
        <a:bodyPr/>
        <a:lstStyle/>
        <a:p>
          <a:endParaRPr lang="zh-CN" altLang="en-US"/>
        </a:p>
      </dgm:t>
    </dgm:pt>
    <dgm:pt modelId="{4DFEAECA-FD70-4701-8036-F8487902296A}">
      <dgm:prSet phldrT="[文本]" custT="1"/>
      <dgm:spPr/>
      <dgm:t>
        <a:bodyPr/>
        <a:lstStyle/>
        <a:p>
          <a:r>
            <a:rPr lang="zh-CN" altLang="en-US" sz="1600" dirty="0"/>
            <a:t>维修示教视频管理模块</a:t>
          </a:r>
        </a:p>
      </dgm:t>
    </dgm:pt>
    <dgm:pt modelId="{58FBBB20-2329-4551-A0C5-668BC71F7987}" type="parTrans" cxnId="{F2216AB6-13A1-4D49-91D5-5E0152F320B5}">
      <dgm:prSet/>
      <dgm:spPr/>
      <dgm:t>
        <a:bodyPr/>
        <a:lstStyle/>
        <a:p>
          <a:endParaRPr lang="zh-CN" altLang="en-US"/>
        </a:p>
      </dgm:t>
    </dgm:pt>
    <dgm:pt modelId="{535FBAF9-B01A-4B08-AB25-9B51D1E29CA0}" type="sibTrans" cxnId="{F2216AB6-13A1-4D49-91D5-5E0152F320B5}">
      <dgm:prSet/>
      <dgm:spPr/>
      <dgm:t>
        <a:bodyPr/>
        <a:lstStyle/>
        <a:p>
          <a:endParaRPr lang="zh-CN" altLang="en-US"/>
        </a:p>
      </dgm:t>
    </dgm:pt>
    <dgm:pt modelId="{80F92743-2FC3-446C-9C17-26B25799CFB0}">
      <dgm:prSet phldrT="[文本]" custT="1"/>
      <dgm:spPr/>
      <dgm:t>
        <a:bodyPr/>
        <a:lstStyle/>
        <a:p>
          <a:r>
            <a:rPr lang="zh-CN" altLang="en-US" sz="1600" dirty="0"/>
            <a:t>系统功能</a:t>
          </a:r>
          <a:endParaRPr lang="en-US" altLang="zh-CN" sz="1600" dirty="0"/>
        </a:p>
        <a:p>
          <a:r>
            <a:rPr lang="zh-CN" altLang="en-US" sz="1600" dirty="0"/>
            <a:t>模块</a:t>
          </a:r>
        </a:p>
      </dgm:t>
    </dgm:pt>
    <dgm:pt modelId="{A8D11D09-AA88-466E-9909-A2DCCD69AA5F}" type="parTrans" cxnId="{668588C3-6A48-4B5D-A17D-813C5D6F749E}">
      <dgm:prSet/>
      <dgm:spPr/>
      <dgm:t>
        <a:bodyPr/>
        <a:lstStyle/>
        <a:p>
          <a:endParaRPr lang="zh-CN" altLang="en-US"/>
        </a:p>
      </dgm:t>
    </dgm:pt>
    <dgm:pt modelId="{F178A44F-41F6-4ABF-8F16-C879FBE17607}" type="sibTrans" cxnId="{668588C3-6A48-4B5D-A17D-813C5D6F749E}">
      <dgm:prSet/>
      <dgm:spPr/>
      <dgm:t>
        <a:bodyPr/>
        <a:lstStyle/>
        <a:p>
          <a:endParaRPr lang="zh-CN" altLang="en-US"/>
        </a:p>
      </dgm:t>
    </dgm:pt>
    <dgm:pt modelId="{926AAA9F-7C95-412F-9A23-2E246D90DE17}">
      <dgm:prSet phldrT="[文本]" custT="1"/>
      <dgm:spPr/>
      <dgm:t>
        <a:bodyPr/>
        <a:lstStyle/>
        <a:p>
          <a:r>
            <a:rPr lang="zh-CN" altLang="en-US" sz="1600" dirty="0"/>
            <a:t>物体三维跟踪注册模块</a:t>
          </a:r>
        </a:p>
      </dgm:t>
    </dgm:pt>
    <dgm:pt modelId="{B4B9E4FE-5B58-4E9E-A3B3-EEF295CD1383}" type="parTrans" cxnId="{05E11E9F-358F-4E58-B5EF-75D40091B16C}">
      <dgm:prSet/>
      <dgm:spPr/>
      <dgm:t>
        <a:bodyPr/>
        <a:lstStyle/>
        <a:p>
          <a:endParaRPr lang="zh-CN" altLang="en-US"/>
        </a:p>
      </dgm:t>
    </dgm:pt>
    <dgm:pt modelId="{3048BBF2-D0A8-4C97-A3A2-3833446492BF}" type="sibTrans" cxnId="{05E11E9F-358F-4E58-B5EF-75D40091B16C}">
      <dgm:prSet/>
      <dgm:spPr/>
      <dgm:t>
        <a:bodyPr/>
        <a:lstStyle/>
        <a:p>
          <a:endParaRPr lang="zh-CN" altLang="en-US"/>
        </a:p>
      </dgm:t>
    </dgm:pt>
    <dgm:pt modelId="{E73D0DA4-0A95-482A-9F6E-7F52AA442262}">
      <dgm:prSet phldrT="[文本]" custT="1"/>
      <dgm:spPr/>
      <dgm:t>
        <a:bodyPr/>
        <a:lstStyle/>
        <a:p>
          <a:r>
            <a:rPr lang="zh-CN" altLang="en-US" sz="1600" dirty="0"/>
            <a:t>维修信息标记模块</a:t>
          </a:r>
        </a:p>
      </dgm:t>
    </dgm:pt>
    <dgm:pt modelId="{937D770E-5F2B-499F-910F-E110A36881BC}" type="sibTrans" cxnId="{B087F1B0-A96F-4AA2-9CB2-5211E1ED1696}">
      <dgm:prSet/>
      <dgm:spPr/>
      <dgm:t>
        <a:bodyPr/>
        <a:lstStyle/>
        <a:p>
          <a:endParaRPr lang="zh-CN" altLang="en-US"/>
        </a:p>
      </dgm:t>
    </dgm:pt>
    <dgm:pt modelId="{8BF1F600-1230-4DC0-960A-7A477D1D8E94}" type="parTrans" cxnId="{B087F1B0-A96F-4AA2-9CB2-5211E1ED1696}">
      <dgm:prSet/>
      <dgm:spPr/>
      <dgm:t>
        <a:bodyPr/>
        <a:lstStyle/>
        <a:p>
          <a:endParaRPr lang="zh-CN" altLang="en-US"/>
        </a:p>
      </dgm:t>
    </dgm:pt>
    <dgm:pt modelId="{6F0C2783-EF8D-4911-8FA4-33224A383D9B}" type="pres">
      <dgm:prSet presAssocID="{CF2E3233-FEF9-4085-BAB9-7E2410E67477}" presName="compositeShape" presStyleCnt="0">
        <dgm:presLayoutVars>
          <dgm:chMax val="7"/>
          <dgm:dir/>
          <dgm:resizeHandles val="exact"/>
        </dgm:presLayoutVars>
      </dgm:prSet>
      <dgm:spPr/>
    </dgm:pt>
    <dgm:pt modelId="{373934B1-54AC-4D4A-A518-AF516FDC4DED}" type="pres">
      <dgm:prSet presAssocID="{CF2E3233-FEF9-4085-BAB9-7E2410E67477}" presName="wedge1" presStyleLbl="node1" presStyleIdx="0" presStyleCnt="5"/>
      <dgm:spPr/>
    </dgm:pt>
    <dgm:pt modelId="{486C8D2D-05AA-4968-A252-9478E142A2BD}" type="pres">
      <dgm:prSet presAssocID="{CF2E3233-FEF9-4085-BAB9-7E2410E67477}" presName="wedge1Tx" presStyleLbl="node1" presStyleIdx="0" presStyleCnt="5">
        <dgm:presLayoutVars>
          <dgm:chMax val="0"/>
          <dgm:chPref val="0"/>
          <dgm:bulletEnabled val="1"/>
        </dgm:presLayoutVars>
      </dgm:prSet>
      <dgm:spPr/>
    </dgm:pt>
    <dgm:pt modelId="{249DA091-A9E8-4EAA-B351-443DDA26231A}" type="pres">
      <dgm:prSet presAssocID="{CF2E3233-FEF9-4085-BAB9-7E2410E67477}" presName="wedge2" presStyleLbl="node1" presStyleIdx="1" presStyleCnt="5"/>
      <dgm:spPr/>
    </dgm:pt>
    <dgm:pt modelId="{FBBFCF9B-03BC-4806-9DB0-4B35282DE24E}" type="pres">
      <dgm:prSet presAssocID="{CF2E3233-FEF9-4085-BAB9-7E2410E67477}" presName="wedge2Tx" presStyleLbl="node1" presStyleIdx="1" presStyleCnt="5">
        <dgm:presLayoutVars>
          <dgm:chMax val="0"/>
          <dgm:chPref val="0"/>
          <dgm:bulletEnabled val="1"/>
        </dgm:presLayoutVars>
      </dgm:prSet>
      <dgm:spPr/>
    </dgm:pt>
    <dgm:pt modelId="{E89AE26F-D360-4B9F-A3C5-7EE2A8A6417F}" type="pres">
      <dgm:prSet presAssocID="{CF2E3233-FEF9-4085-BAB9-7E2410E67477}" presName="wedge3" presStyleLbl="node1" presStyleIdx="2" presStyleCnt="5"/>
      <dgm:spPr/>
    </dgm:pt>
    <dgm:pt modelId="{65D1A9F7-DF17-4C93-82F8-B9C50AACE9DB}" type="pres">
      <dgm:prSet presAssocID="{CF2E3233-FEF9-4085-BAB9-7E2410E67477}" presName="wedge3Tx" presStyleLbl="node1" presStyleIdx="2" presStyleCnt="5">
        <dgm:presLayoutVars>
          <dgm:chMax val="0"/>
          <dgm:chPref val="0"/>
          <dgm:bulletEnabled val="1"/>
        </dgm:presLayoutVars>
      </dgm:prSet>
      <dgm:spPr/>
    </dgm:pt>
    <dgm:pt modelId="{7ABE5A44-B2C5-4EB6-B092-1B11969F5F5A}" type="pres">
      <dgm:prSet presAssocID="{CF2E3233-FEF9-4085-BAB9-7E2410E67477}" presName="wedge4" presStyleLbl="node1" presStyleIdx="3" presStyleCnt="5"/>
      <dgm:spPr/>
    </dgm:pt>
    <dgm:pt modelId="{F61BAD65-FC3C-44D0-9F85-9A2A5AF5B70F}" type="pres">
      <dgm:prSet presAssocID="{CF2E3233-FEF9-4085-BAB9-7E2410E67477}" presName="wedge4Tx" presStyleLbl="node1" presStyleIdx="3" presStyleCnt="5">
        <dgm:presLayoutVars>
          <dgm:chMax val="0"/>
          <dgm:chPref val="0"/>
          <dgm:bulletEnabled val="1"/>
        </dgm:presLayoutVars>
      </dgm:prSet>
      <dgm:spPr/>
    </dgm:pt>
    <dgm:pt modelId="{B940EC45-3A85-4FFF-941F-385260E64C22}" type="pres">
      <dgm:prSet presAssocID="{CF2E3233-FEF9-4085-BAB9-7E2410E67477}" presName="wedge5" presStyleLbl="node1" presStyleIdx="4" presStyleCnt="5"/>
      <dgm:spPr/>
    </dgm:pt>
    <dgm:pt modelId="{19673BAF-5F10-4637-8AC1-2839C6A49466}" type="pres">
      <dgm:prSet presAssocID="{CF2E3233-FEF9-4085-BAB9-7E2410E67477}" presName="wedge5Tx" presStyleLbl="node1" presStyleIdx="4" presStyleCnt="5">
        <dgm:presLayoutVars>
          <dgm:chMax val="0"/>
          <dgm:chPref val="0"/>
          <dgm:bulletEnabled val="1"/>
        </dgm:presLayoutVars>
      </dgm:prSet>
      <dgm:spPr/>
    </dgm:pt>
  </dgm:ptLst>
  <dgm:cxnLst>
    <dgm:cxn modelId="{9208D909-1C6A-402B-BFF9-8703A5364902}" type="presOf" srcId="{80F92743-2FC3-446C-9C17-26B25799CFB0}" destId="{19673BAF-5F10-4637-8AC1-2839C6A49466}" srcOrd="1" destOrd="0" presId="urn:microsoft.com/office/officeart/2005/8/layout/chart3"/>
    <dgm:cxn modelId="{42C6585F-C021-4F70-8AEF-631CA255FE9A}" type="presOf" srcId="{926AAA9F-7C95-412F-9A23-2E246D90DE17}" destId="{F61BAD65-FC3C-44D0-9F85-9A2A5AF5B70F}" srcOrd="1" destOrd="0" presId="urn:microsoft.com/office/officeart/2005/8/layout/chart3"/>
    <dgm:cxn modelId="{F810C549-A307-4E16-A541-FD48ACE4E245}" srcId="{CF2E3233-FEF9-4085-BAB9-7E2410E67477}" destId="{3124DAE1-A5FD-4902-A010-A646115EAB48}" srcOrd="0" destOrd="0" parTransId="{18E4466D-E1F6-44C5-9E85-4E5EB06EA109}" sibTransId="{395DB7D9-72D4-43EF-8281-3BA31EDD9AB8}"/>
    <dgm:cxn modelId="{E0FD9150-0B61-4BD6-9F46-0E65AF9BAAFB}" type="presOf" srcId="{4DFEAECA-FD70-4701-8036-F8487902296A}" destId="{E89AE26F-D360-4B9F-A3C5-7EE2A8A6417F}" srcOrd="0" destOrd="0" presId="urn:microsoft.com/office/officeart/2005/8/layout/chart3"/>
    <dgm:cxn modelId="{F0C01255-07FC-4432-B675-08E66DD6F2D9}" type="presOf" srcId="{3124DAE1-A5FD-4902-A010-A646115EAB48}" destId="{486C8D2D-05AA-4968-A252-9478E142A2BD}" srcOrd="1" destOrd="0" presId="urn:microsoft.com/office/officeart/2005/8/layout/chart3"/>
    <dgm:cxn modelId="{9BD4C575-E389-4D2B-AF9C-55702E5CF100}" type="presOf" srcId="{CF2E3233-FEF9-4085-BAB9-7E2410E67477}" destId="{6F0C2783-EF8D-4911-8FA4-33224A383D9B}" srcOrd="0" destOrd="0" presId="urn:microsoft.com/office/officeart/2005/8/layout/chart3"/>
    <dgm:cxn modelId="{54B5F792-EE71-435D-908B-C51BAB53EBAB}" type="presOf" srcId="{926AAA9F-7C95-412F-9A23-2E246D90DE17}" destId="{7ABE5A44-B2C5-4EB6-B092-1B11969F5F5A}" srcOrd="0" destOrd="0" presId="urn:microsoft.com/office/officeart/2005/8/layout/chart3"/>
    <dgm:cxn modelId="{05E11E9F-358F-4E58-B5EF-75D40091B16C}" srcId="{CF2E3233-FEF9-4085-BAB9-7E2410E67477}" destId="{926AAA9F-7C95-412F-9A23-2E246D90DE17}" srcOrd="3" destOrd="0" parTransId="{B4B9E4FE-5B58-4E9E-A3B3-EEF295CD1383}" sibTransId="{3048BBF2-D0A8-4C97-A3A2-3833446492BF}"/>
    <dgm:cxn modelId="{374B96A7-9132-4626-9468-87DAFD3CA9D3}" type="presOf" srcId="{3124DAE1-A5FD-4902-A010-A646115EAB48}" destId="{373934B1-54AC-4D4A-A518-AF516FDC4DED}" srcOrd="0" destOrd="0" presId="urn:microsoft.com/office/officeart/2005/8/layout/chart3"/>
    <dgm:cxn modelId="{59DD50A9-901B-4D1C-A14D-DBF3216B167E}" type="presOf" srcId="{4DFEAECA-FD70-4701-8036-F8487902296A}" destId="{65D1A9F7-DF17-4C93-82F8-B9C50AACE9DB}" srcOrd="1" destOrd="0" presId="urn:microsoft.com/office/officeart/2005/8/layout/chart3"/>
    <dgm:cxn modelId="{B087F1B0-A96F-4AA2-9CB2-5211E1ED1696}" srcId="{CF2E3233-FEF9-4085-BAB9-7E2410E67477}" destId="{E73D0DA4-0A95-482A-9F6E-7F52AA442262}" srcOrd="1" destOrd="0" parTransId="{8BF1F600-1230-4DC0-960A-7A477D1D8E94}" sibTransId="{937D770E-5F2B-499F-910F-E110A36881BC}"/>
    <dgm:cxn modelId="{F2216AB6-13A1-4D49-91D5-5E0152F320B5}" srcId="{CF2E3233-FEF9-4085-BAB9-7E2410E67477}" destId="{4DFEAECA-FD70-4701-8036-F8487902296A}" srcOrd="2" destOrd="0" parTransId="{58FBBB20-2329-4551-A0C5-668BC71F7987}" sibTransId="{535FBAF9-B01A-4B08-AB25-9B51D1E29CA0}"/>
    <dgm:cxn modelId="{EBCC4DC0-F0B2-4BF9-A7E0-45E4648C6B15}" type="presOf" srcId="{E73D0DA4-0A95-482A-9F6E-7F52AA442262}" destId="{FBBFCF9B-03BC-4806-9DB0-4B35282DE24E}" srcOrd="1" destOrd="0" presId="urn:microsoft.com/office/officeart/2005/8/layout/chart3"/>
    <dgm:cxn modelId="{668588C3-6A48-4B5D-A17D-813C5D6F749E}" srcId="{CF2E3233-FEF9-4085-BAB9-7E2410E67477}" destId="{80F92743-2FC3-446C-9C17-26B25799CFB0}" srcOrd="4" destOrd="0" parTransId="{A8D11D09-AA88-466E-9909-A2DCCD69AA5F}" sibTransId="{F178A44F-41F6-4ABF-8F16-C879FBE17607}"/>
    <dgm:cxn modelId="{2A6724EA-3023-4818-B174-01D6E2639EA7}" type="presOf" srcId="{E73D0DA4-0A95-482A-9F6E-7F52AA442262}" destId="{249DA091-A9E8-4EAA-B351-443DDA26231A}" srcOrd="0" destOrd="0" presId="urn:microsoft.com/office/officeart/2005/8/layout/chart3"/>
    <dgm:cxn modelId="{609961F9-4CD7-4082-AA82-A00B736F0752}" type="presOf" srcId="{80F92743-2FC3-446C-9C17-26B25799CFB0}" destId="{B940EC45-3A85-4FFF-941F-385260E64C22}" srcOrd="0" destOrd="0" presId="urn:microsoft.com/office/officeart/2005/8/layout/chart3"/>
    <dgm:cxn modelId="{603379A1-8E61-488E-BD59-49DE31B31D76}" type="presParOf" srcId="{6F0C2783-EF8D-4911-8FA4-33224A383D9B}" destId="{373934B1-54AC-4D4A-A518-AF516FDC4DED}" srcOrd="0" destOrd="0" presId="urn:microsoft.com/office/officeart/2005/8/layout/chart3"/>
    <dgm:cxn modelId="{B0C690C7-55E3-4CFC-BE2A-E4ECD083C622}" type="presParOf" srcId="{6F0C2783-EF8D-4911-8FA4-33224A383D9B}" destId="{486C8D2D-05AA-4968-A252-9478E142A2BD}" srcOrd="1" destOrd="0" presId="urn:microsoft.com/office/officeart/2005/8/layout/chart3"/>
    <dgm:cxn modelId="{96BD1906-FF1F-4FA7-BD68-62237A3A6A83}" type="presParOf" srcId="{6F0C2783-EF8D-4911-8FA4-33224A383D9B}" destId="{249DA091-A9E8-4EAA-B351-443DDA26231A}" srcOrd="2" destOrd="0" presId="urn:microsoft.com/office/officeart/2005/8/layout/chart3"/>
    <dgm:cxn modelId="{CF87DBD8-1873-4EC6-B71B-CA2405937292}" type="presParOf" srcId="{6F0C2783-EF8D-4911-8FA4-33224A383D9B}" destId="{FBBFCF9B-03BC-4806-9DB0-4B35282DE24E}" srcOrd="3" destOrd="0" presId="urn:microsoft.com/office/officeart/2005/8/layout/chart3"/>
    <dgm:cxn modelId="{682E07FA-9896-48FE-9AE3-3D8F7D900AD2}" type="presParOf" srcId="{6F0C2783-EF8D-4911-8FA4-33224A383D9B}" destId="{E89AE26F-D360-4B9F-A3C5-7EE2A8A6417F}" srcOrd="4" destOrd="0" presId="urn:microsoft.com/office/officeart/2005/8/layout/chart3"/>
    <dgm:cxn modelId="{8F08B6CD-A0CB-4ECE-B197-99D727CA22DB}" type="presParOf" srcId="{6F0C2783-EF8D-4911-8FA4-33224A383D9B}" destId="{65D1A9F7-DF17-4C93-82F8-B9C50AACE9DB}" srcOrd="5" destOrd="0" presId="urn:microsoft.com/office/officeart/2005/8/layout/chart3"/>
    <dgm:cxn modelId="{A0F8AB10-513B-4337-B8FE-3FF39C3925D1}" type="presParOf" srcId="{6F0C2783-EF8D-4911-8FA4-33224A383D9B}" destId="{7ABE5A44-B2C5-4EB6-B092-1B11969F5F5A}" srcOrd="6" destOrd="0" presId="urn:microsoft.com/office/officeart/2005/8/layout/chart3"/>
    <dgm:cxn modelId="{054361A7-D36E-479E-BB93-1E987BC6A0FE}" type="presParOf" srcId="{6F0C2783-EF8D-4911-8FA4-33224A383D9B}" destId="{F61BAD65-FC3C-44D0-9F85-9A2A5AF5B70F}" srcOrd="7" destOrd="0" presId="urn:microsoft.com/office/officeart/2005/8/layout/chart3"/>
    <dgm:cxn modelId="{42A4C093-94BB-428D-A9E1-B83C61A7E3CA}" type="presParOf" srcId="{6F0C2783-EF8D-4911-8FA4-33224A383D9B}" destId="{B940EC45-3A85-4FFF-941F-385260E64C22}" srcOrd="8" destOrd="0" presId="urn:microsoft.com/office/officeart/2005/8/layout/chart3"/>
    <dgm:cxn modelId="{05A24A50-13E2-4B52-A8A9-F5B02AAFAAEC}" type="presParOf" srcId="{6F0C2783-EF8D-4911-8FA4-33224A383D9B}" destId="{19673BAF-5F10-4637-8AC1-2839C6A49466}" srcOrd="9"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786321-61E3-4B2A-8390-0D7B7BECFEAC}"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C5561558-4A34-4A80-A6D7-83137243AB4A}">
      <dgm:prSet phldrT="[文本]" custT="1"/>
      <dgm:spPr/>
      <dgm:t>
        <a:bodyPr/>
        <a:lstStyle/>
        <a:p>
          <a:r>
            <a:rPr lang="zh-CN" altLang="en-US" sz="1200" dirty="0"/>
            <a:t>功能点</a:t>
          </a:r>
          <a:r>
            <a:rPr lang="en-US" altLang="zh-CN" sz="1200" dirty="0"/>
            <a:t>1</a:t>
          </a:r>
          <a:endParaRPr lang="zh-CN" altLang="en-US" sz="1200" dirty="0"/>
        </a:p>
      </dgm:t>
    </dgm:pt>
    <dgm:pt modelId="{6B39C33C-8E99-4511-8F75-DF9AFF3BD2E8}" type="parTrans" cxnId="{2A83A811-7BAD-4A59-B920-66E3CF5AE278}">
      <dgm:prSet/>
      <dgm:spPr/>
      <dgm:t>
        <a:bodyPr/>
        <a:lstStyle/>
        <a:p>
          <a:endParaRPr lang="zh-CN" altLang="en-US"/>
        </a:p>
      </dgm:t>
    </dgm:pt>
    <dgm:pt modelId="{1CD9C1C3-CF0A-4C12-89B4-966DF136337E}" type="sibTrans" cxnId="{2A83A811-7BAD-4A59-B920-66E3CF5AE278}">
      <dgm:prSet/>
      <dgm:spPr/>
      <dgm:t>
        <a:bodyPr/>
        <a:lstStyle/>
        <a:p>
          <a:endParaRPr lang="zh-CN" altLang="en-US"/>
        </a:p>
      </dgm:t>
    </dgm:pt>
    <dgm:pt modelId="{80C8EFCD-62A8-43E3-ADCD-E0D08FB4ACD4}">
      <dgm:prSet phldrT="[文本]" custT="1"/>
      <dgm:spPr/>
      <dgm:t>
        <a:bodyPr/>
        <a:lstStyle/>
        <a:p>
          <a:r>
            <a:rPr lang="zh-CN" altLang="en-US" sz="1400" dirty="0"/>
            <a:t>标记信息的分类关联、组织、转换、重构</a:t>
          </a:r>
        </a:p>
      </dgm:t>
    </dgm:pt>
    <dgm:pt modelId="{188F9B2A-A9F7-43D5-BE43-3842B27E5329}" type="parTrans" cxnId="{E02DCB30-CF15-4728-8D44-02BDF40D3BDC}">
      <dgm:prSet/>
      <dgm:spPr/>
      <dgm:t>
        <a:bodyPr/>
        <a:lstStyle/>
        <a:p>
          <a:endParaRPr lang="zh-CN" altLang="en-US"/>
        </a:p>
      </dgm:t>
    </dgm:pt>
    <dgm:pt modelId="{E9B528EC-000D-42C4-B6EF-EB98D8FDF18C}" type="sibTrans" cxnId="{E02DCB30-CF15-4728-8D44-02BDF40D3BDC}">
      <dgm:prSet/>
      <dgm:spPr/>
      <dgm:t>
        <a:bodyPr/>
        <a:lstStyle/>
        <a:p>
          <a:endParaRPr lang="zh-CN" altLang="en-US"/>
        </a:p>
      </dgm:t>
    </dgm:pt>
    <dgm:pt modelId="{2032F4D0-70AC-4BAB-A403-0A1EBF4D5635}">
      <dgm:prSet phldrT="[文本]" custT="1"/>
      <dgm:spPr/>
      <dgm:t>
        <a:bodyPr/>
        <a:lstStyle/>
        <a:p>
          <a:r>
            <a:rPr lang="zh-CN" altLang="en-US" sz="1200" dirty="0"/>
            <a:t>功能点</a:t>
          </a:r>
          <a:r>
            <a:rPr lang="en-US" altLang="zh-CN" sz="1200" dirty="0"/>
            <a:t>2</a:t>
          </a:r>
          <a:endParaRPr lang="zh-CN" altLang="en-US" sz="1200" dirty="0"/>
        </a:p>
      </dgm:t>
    </dgm:pt>
    <dgm:pt modelId="{49FB2E28-4778-4AA1-9E20-9CA90233538E}" type="parTrans" cxnId="{B35B0604-60AE-4D6E-BEBC-3DDABBA1F61D}">
      <dgm:prSet/>
      <dgm:spPr/>
      <dgm:t>
        <a:bodyPr/>
        <a:lstStyle/>
        <a:p>
          <a:endParaRPr lang="zh-CN" altLang="en-US"/>
        </a:p>
      </dgm:t>
    </dgm:pt>
    <dgm:pt modelId="{8193E352-B309-4DD2-BBB6-E7B7A84B4DDD}" type="sibTrans" cxnId="{B35B0604-60AE-4D6E-BEBC-3DDABBA1F61D}">
      <dgm:prSet/>
      <dgm:spPr/>
      <dgm:t>
        <a:bodyPr/>
        <a:lstStyle/>
        <a:p>
          <a:endParaRPr lang="zh-CN" altLang="en-US"/>
        </a:p>
      </dgm:t>
    </dgm:pt>
    <dgm:pt modelId="{9A9C212F-08A3-4DF5-A0A2-A99F18AF59EE}">
      <dgm:prSet phldrT="[文本]" custT="1"/>
      <dgm:spPr/>
      <dgm:t>
        <a:bodyPr/>
        <a:lstStyle/>
        <a:p>
          <a:r>
            <a:rPr lang="zh-CN" altLang="en-US" sz="1400" dirty="0"/>
            <a:t>标记信息增、删、改、查。</a:t>
          </a:r>
        </a:p>
      </dgm:t>
    </dgm:pt>
    <dgm:pt modelId="{821E076B-3DD1-4925-9A02-486FF2635A1F}" type="parTrans" cxnId="{16FE626E-8C63-4154-BE75-C688B49ACA02}">
      <dgm:prSet/>
      <dgm:spPr/>
      <dgm:t>
        <a:bodyPr/>
        <a:lstStyle/>
        <a:p>
          <a:endParaRPr lang="zh-CN" altLang="en-US"/>
        </a:p>
      </dgm:t>
    </dgm:pt>
    <dgm:pt modelId="{E632F103-D752-457F-A8BF-04997FFF88E5}" type="sibTrans" cxnId="{16FE626E-8C63-4154-BE75-C688B49ACA02}">
      <dgm:prSet/>
      <dgm:spPr/>
      <dgm:t>
        <a:bodyPr/>
        <a:lstStyle/>
        <a:p>
          <a:endParaRPr lang="zh-CN" altLang="en-US"/>
        </a:p>
      </dgm:t>
    </dgm:pt>
    <dgm:pt modelId="{7766E889-14CC-4565-933B-E41AC860446A}" type="pres">
      <dgm:prSet presAssocID="{1C786321-61E3-4B2A-8390-0D7B7BECFEAC}" presName="Name0" presStyleCnt="0">
        <dgm:presLayoutVars>
          <dgm:dir/>
          <dgm:animLvl val="lvl"/>
          <dgm:resizeHandles val="exact"/>
        </dgm:presLayoutVars>
      </dgm:prSet>
      <dgm:spPr/>
    </dgm:pt>
    <dgm:pt modelId="{D14F58D2-F094-4770-B306-F55DA4D91B02}" type="pres">
      <dgm:prSet presAssocID="{C5561558-4A34-4A80-A6D7-83137243AB4A}" presName="linNode" presStyleCnt="0"/>
      <dgm:spPr/>
    </dgm:pt>
    <dgm:pt modelId="{7F8BE99B-D13E-4226-9953-263C0F2A3D1B}" type="pres">
      <dgm:prSet presAssocID="{C5561558-4A34-4A80-A6D7-83137243AB4A}" presName="parentText" presStyleLbl="node1" presStyleIdx="0" presStyleCnt="2" custScaleX="86420" custScaleY="77975">
        <dgm:presLayoutVars>
          <dgm:chMax val="1"/>
          <dgm:bulletEnabled val="1"/>
        </dgm:presLayoutVars>
      </dgm:prSet>
      <dgm:spPr/>
    </dgm:pt>
    <dgm:pt modelId="{6BEAFBD0-5588-4A62-935C-E50120BCADB8}" type="pres">
      <dgm:prSet presAssocID="{C5561558-4A34-4A80-A6D7-83137243AB4A}" presName="descendantText" presStyleLbl="alignAccFollowNode1" presStyleIdx="0" presStyleCnt="2" custScaleX="213214">
        <dgm:presLayoutVars>
          <dgm:bulletEnabled val="1"/>
        </dgm:presLayoutVars>
      </dgm:prSet>
      <dgm:spPr/>
    </dgm:pt>
    <dgm:pt modelId="{23F9514F-BE87-4B0E-AFA9-02E79AA5C7DA}" type="pres">
      <dgm:prSet presAssocID="{1CD9C1C3-CF0A-4C12-89B4-966DF136337E}" presName="sp" presStyleCnt="0"/>
      <dgm:spPr/>
    </dgm:pt>
    <dgm:pt modelId="{B4B15C2D-1C65-4010-889F-E405F00D2656}" type="pres">
      <dgm:prSet presAssocID="{2032F4D0-70AC-4BAB-A403-0A1EBF4D5635}" presName="linNode" presStyleCnt="0"/>
      <dgm:spPr/>
    </dgm:pt>
    <dgm:pt modelId="{6F27DA2C-2188-470F-BF57-0BCAF9840803}" type="pres">
      <dgm:prSet presAssocID="{2032F4D0-70AC-4BAB-A403-0A1EBF4D5635}" presName="parentText" presStyleLbl="node1" presStyleIdx="1" presStyleCnt="2" custScaleX="92783" custScaleY="83340">
        <dgm:presLayoutVars>
          <dgm:chMax val="1"/>
          <dgm:bulletEnabled val="1"/>
        </dgm:presLayoutVars>
      </dgm:prSet>
      <dgm:spPr/>
    </dgm:pt>
    <dgm:pt modelId="{FA3B595A-CFD3-4059-B672-E2B54B03003D}" type="pres">
      <dgm:prSet presAssocID="{2032F4D0-70AC-4BAB-A403-0A1EBF4D5635}" presName="descendantText" presStyleLbl="alignAccFollowNode1" presStyleIdx="1" presStyleCnt="2" custScaleX="228951">
        <dgm:presLayoutVars>
          <dgm:bulletEnabled val="1"/>
        </dgm:presLayoutVars>
      </dgm:prSet>
      <dgm:spPr/>
    </dgm:pt>
  </dgm:ptLst>
  <dgm:cxnLst>
    <dgm:cxn modelId="{B35B0604-60AE-4D6E-BEBC-3DDABBA1F61D}" srcId="{1C786321-61E3-4B2A-8390-0D7B7BECFEAC}" destId="{2032F4D0-70AC-4BAB-A403-0A1EBF4D5635}" srcOrd="1" destOrd="0" parTransId="{49FB2E28-4778-4AA1-9E20-9CA90233538E}" sibTransId="{8193E352-B309-4DD2-BBB6-E7B7A84B4DDD}"/>
    <dgm:cxn modelId="{2A83A811-7BAD-4A59-B920-66E3CF5AE278}" srcId="{1C786321-61E3-4B2A-8390-0D7B7BECFEAC}" destId="{C5561558-4A34-4A80-A6D7-83137243AB4A}" srcOrd="0" destOrd="0" parTransId="{6B39C33C-8E99-4511-8F75-DF9AFF3BD2E8}" sibTransId="{1CD9C1C3-CF0A-4C12-89B4-966DF136337E}"/>
    <dgm:cxn modelId="{0CF96629-CA4F-4C38-9EF2-A8F7F2B6C6B4}" type="presOf" srcId="{C5561558-4A34-4A80-A6D7-83137243AB4A}" destId="{7F8BE99B-D13E-4226-9953-263C0F2A3D1B}" srcOrd="0" destOrd="0" presId="urn:microsoft.com/office/officeart/2005/8/layout/vList5"/>
    <dgm:cxn modelId="{E02DCB30-CF15-4728-8D44-02BDF40D3BDC}" srcId="{C5561558-4A34-4A80-A6D7-83137243AB4A}" destId="{80C8EFCD-62A8-43E3-ADCD-E0D08FB4ACD4}" srcOrd="0" destOrd="0" parTransId="{188F9B2A-A9F7-43D5-BE43-3842B27E5329}" sibTransId="{E9B528EC-000D-42C4-B6EF-EB98D8FDF18C}"/>
    <dgm:cxn modelId="{16FE626E-8C63-4154-BE75-C688B49ACA02}" srcId="{2032F4D0-70AC-4BAB-A403-0A1EBF4D5635}" destId="{9A9C212F-08A3-4DF5-A0A2-A99F18AF59EE}" srcOrd="0" destOrd="0" parTransId="{821E076B-3DD1-4925-9A02-486FF2635A1F}" sibTransId="{E632F103-D752-457F-A8BF-04997FFF88E5}"/>
    <dgm:cxn modelId="{3CE5EB78-8672-4642-A964-69DA71828A01}" type="presOf" srcId="{80C8EFCD-62A8-43E3-ADCD-E0D08FB4ACD4}" destId="{6BEAFBD0-5588-4A62-935C-E50120BCADB8}" srcOrd="0" destOrd="0" presId="urn:microsoft.com/office/officeart/2005/8/layout/vList5"/>
    <dgm:cxn modelId="{8CA13DAE-BDA7-4BD1-BF4D-5812412E6C0B}" type="presOf" srcId="{2032F4D0-70AC-4BAB-A403-0A1EBF4D5635}" destId="{6F27DA2C-2188-470F-BF57-0BCAF9840803}" srcOrd="0" destOrd="0" presId="urn:microsoft.com/office/officeart/2005/8/layout/vList5"/>
    <dgm:cxn modelId="{72E376B8-63E3-42A3-A172-D4964AFD4AC9}" type="presOf" srcId="{1C786321-61E3-4B2A-8390-0D7B7BECFEAC}" destId="{7766E889-14CC-4565-933B-E41AC860446A}" srcOrd="0" destOrd="0" presId="urn:microsoft.com/office/officeart/2005/8/layout/vList5"/>
    <dgm:cxn modelId="{E2AF97F6-3CCF-45D6-88A3-FC9C993C9DCE}" type="presOf" srcId="{9A9C212F-08A3-4DF5-A0A2-A99F18AF59EE}" destId="{FA3B595A-CFD3-4059-B672-E2B54B03003D}" srcOrd="0" destOrd="0" presId="urn:microsoft.com/office/officeart/2005/8/layout/vList5"/>
    <dgm:cxn modelId="{79506679-2868-40FD-B187-736BD36CD478}" type="presParOf" srcId="{7766E889-14CC-4565-933B-E41AC860446A}" destId="{D14F58D2-F094-4770-B306-F55DA4D91B02}" srcOrd="0" destOrd="0" presId="urn:microsoft.com/office/officeart/2005/8/layout/vList5"/>
    <dgm:cxn modelId="{F8478CB4-CCF7-4AB2-AEDC-F6018106408F}" type="presParOf" srcId="{D14F58D2-F094-4770-B306-F55DA4D91B02}" destId="{7F8BE99B-D13E-4226-9953-263C0F2A3D1B}" srcOrd="0" destOrd="0" presId="urn:microsoft.com/office/officeart/2005/8/layout/vList5"/>
    <dgm:cxn modelId="{37E290A0-6CB0-4435-A6C4-45109C3764BF}" type="presParOf" srcId="{D14F58D2-F094-4770-B306-F55DA4D91B02}" destId="{6BEAFBD0-5588-4A62-935C-E50120BCADB8}" srcOrd="1" destOrd="0" presId="urn:microsoft.com/office/officeart/2005/8/layout/vList5"/>
    <dgm:cxn modelId="{0175E68B-9933-4F46-B8A0-177B7C74544F}" type="presParOf" srcId="{7766E889-14CC-4565-933B-E41AC860446A}" destId="{23F9514F-BE87-4B0E-AFA9-02E79AA5C7DA}" srcOrd="1" destOrd="0" presId="urn:microsoft.com/office/officeart/2005/8/layout/vList5"/>
    <dgm:cxn modelId="{5F54ECCC-21D5-4361-9BD8-40D210E7BC02}" type="presParOf" srcId="{7766E889-14CC-4565-933B-E41AC860446A}" destId="{B4B15C2D-1C65-4010-889F-E405F00D2656}" srcOrd="2" destOrd="0" presId="urn:microsoft.com/office/officeart/2005/8/layout/vList5"/>
    <dgm:cxn modelId="{D72DF6E8-40BC-4401-85CD-90AC70CFADB7}" type="presParOf" srcId="{B4B15C2D-1C65-4010-889F-E405F00D2656}" destId="{6F27DA2C-2188-470F-BF57-0BCAF9840803}" srcOrd="0" destOrd="0" presId="urn:microsoft.com/office/officeart/2005/8/layout/vList5"/>
    <dgm:cxn modelId="{49920454-BB32-4A89-9593-A1B7B7C8EBBB}" type="presParOf" srcId="{B4B15C2D-1C65-4010-889F-E405F00D2656}" destId="{FA3B595A-CFD3-4059-B672-E2B54B03003D}" srcOrd="1" destOrd="0" presId="urn:microsoft.com/office/officeart/2005/8/layout/vList5"/>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2E3233-FEF9-4085-BAB9-7E2410E67477}" type="doc">
      <dgm:prSet loTypeId="urn:microsoft.com/office/officeart/2005/8/layout/chart3" loCatId="cycle" qsTypeId="urn:microsoft.com/office/officeart/2005/8/quickstyle/3d6" qsCatId="3D" csTypeId="urn:microsoft.com/office/officeart/2005/8/colors/accent1_2" csCatId="accent1" phldr="1"/>
      <dgm:spPr/>
    </dgm:pt>
    <dgm:pt modelId="{3124DAE1-A5FD-4902-A010-A646115EAB48}">
      <dgm:prSet phldrT="[文本]" custT="1"/>
      <dgm:spPr/>
      <dgm:t>
        <a:bodyPr/>
        <a:lstStyle/>
        <a:p>
          <a:pPr algn="ctr"/>
          <a:r>
            <a:rPr lang="zh-CN" altLang="en-US" sz="1600" dirty="0"/>
            <a:t>维修示教视频管理模块</a:t>
          </a:r>
        </a:p>
      </dgm:t>
    </dgm:pt>
    <dgm:pt modelId="{18E4466D-E1F6-44C5-9E85-4E5EB06EA109}" type="parTrans" cxnId="{F810C549-A307-4E16-A541-FD48ACE4E245}">
      <dgm:prSet/>
      <dgm:spPr/>
      <dgm:t>
        <a:bodyPr/>
        <a:lstStyle/>
        <a:p>
          <a:endParaRPr lang="zh-CN" altLang="en-US"/>
        </a:p>
      </dgm:t>
    </dgm:pt>
    <dgm:pt modelId="{395DB7D9-72D4-43EF-8281-3BA31EDD9AB8}" type="sibTrans" cxnId="{F810C549-A307-4E16-A541-FD48ACE4E245}">
      <dgm:prSet/>
      <dgm:spPr/>
      <dgm:t>
        <a:bodyPr/>
        <a:lstStyle/>
        <a:p>
          <a:endParaRPr lang="zh-CN" altLang="en-US"/>
        </a:p>
      </dgm:t>
    </dgm:pt>
    <dgm:pt modelId="{4DFEAECA-FD70-4701-8036-F8487902296A}">
      <dgm:prSet phldrT="[文本]" custT="1"/>
      <dgm:spPr/>
      <dgm:t>
        <a:bodyPr/>
        <a:lstStyle/>
        <a:p>
          <a:r>
            <a:rPr lang="zh-CN" altLang="en-US" sz="1600" dirty="0"/>
            <a:t>维修标记信息管理模块</a:t>
          </a:r>
        </a:p>
      </dgm:t>
    </dgm:pt>
    <dgm:pt modelId="{58FBBB20-2329-4551-A0C5-668BC71F7987}" type="parTrans" cxnId="{F2216AB6-13A1-4D49-91D5-5E0152F320B5}">
      <dgm:prSet/>
      <dgm:spPr/>
      <dgm:t>
        <a:bodyPr/>
        <a:lstStyle/>
        <a:p>
          <a:endParaRPr lang="zh-CN" altLang="en-US"/>
        </a:p>
      </dgm:t>
    </dgm:pt>
    <dgm:pt modelId="{535FBAF9-B01A-4B08-AB25-9B51D1E29CA0}" type="sibTrans" cxnId="{F2216AB6-13A1-4D49-91D5-5E0152F320B5}">
      <dgm:prSet/>
      <dgm:spPr/>
      <dgm:t>
        <a:bodyPr/>
        <a:lstStyle/>
        <a:p>
          <a:endParaRPr lang="zh-CN" altLang="en-US"/>
        </a:p>
      </dgm:t>
    </dgm:pt>
    <dgm:pt modelId="{80F92743-2FC3-446C-9C17-26B25799CFB0}">
      <dgm:prSet phldrT="[文本]" custT="1"/>
      <dgm:spPr/>
      <dgm:t>
        <a:bodyPr/>
        <a:lstStyle/>
        <a:p>
          <a:r>
            <a:rPr lang="zh-CN" altLang="en-US" sz="1600" dirty="0"/>
            <a:t>系统功能</a:t>
          </a:r>
          <a:endParaRPr lang="en-US" altLang="zh-CN" sz="1600" dirty="0"/>
        </a:p>
        <a:p>
          <a:r>
            <a:rPr lang="zh-CN" altLang="en-US" sz="1600" dirty="0"/>
            <a:t>模块</a:t>
          </a:r>
        </a:p>
      </dgm:t>
    </dgm:pt>
    <dgm:pt modelId="{A8D11D09-AA88-466E-9909-A2DCCD69AA5F}" type="parTrans" cxnId="{668588C3-6A48-4B5D-A17D-813C5D6F749E}">
      <dgm:prSet/>
      <dgm:spPr/>
      <dgm:t>
        <a:bodyPr/>
        <a:lstStyle/>
        <a:p>
          <a:endParaRPr lang="zh-CN" altLang="en-US"/>
        </a:p>
      </dgm:t>
    </dgm:pt>
    <dgm:pt modelId="{F178A44F-41F6-4ABF-8F16-C879FBE17607}" type="sibTrans" cxnId="{668588C3-6A48-4B5D-A17D-813C5D6F749E}">
      <dgm:prSet/>
      <dgm:spPr/>
      <dgm:t>
        <a:bodyPr/>
        <a:lstStyle/>
        <a:p>
          <a:endParaRPr lang="zh-CN" altLang="en-US"/>
        </a:p>
      </dgm:t>
    </dgm:pt>
    <dgm:pt modelId="{926AAA9F-7C95-412F-9A23-2E246D90DE17}">
      <dgm:prSet phldrT="[文本]" custT="1"/>
      <dgm:spPr/>
      <dgm:t>
        <a:bodyPr/>
        <a:lstStyle/>
        <a:p>
          <a:r>
            <a:rPr lang="zh-CN" altLang="en-US" sz="1600" dirty="0"/>
            <a:t>物体三维跟踪注册模块</a:t>
          </a:r>
        </a:p>
      </dgm:t>
    </dgm:pt>
    <dgm:pt modelId="{B4B9E4FE-5B58-4E9E-A3B3-EEF295CD1383}" type="parTrans" cxnId="{05E11E9F-358F-4E58-B5EF-75D40091B16C}">
      <dgm:prSet/>
      <dgm:spPr/>
      <dgm:t>
        <a:bodyPr/>
        <a:lstStyle/>
        <a:p>
          <a:endParaRPr lang="zh-CN" altLang="en-US"/>
        </a:p>
      </dgm:t>
    </dgm:pt>
    <dgm:pt modelId="{3048BBF2-D0A8-4C97-A3A2-3833446492BF}" type="sibTrans" cxnId="{05E11E9F-358F-4E58-B5EF-75D40091B16C}">
      <dgm:prSet/>
      <dgm:spPr/>
      <dgm:t>
        <a:bodyPr/>
        <a:lstStyle/>
        <a:p>
          <a:endParaRPr lang="zh-CN" altLang="en-US"/>
        </a:p>
      </dgm:t>
    </dgm:pt>
    <dgm:pt modelId="{E73D0DA4-0A95-482A-9F6E-7F52AA442262}">
      <dgm:prSet phldrT="[文本]" custT="1"/>
      <dgm:spPr/>
      <dgm:t>
        <a:bodyPr/>
        <a:lstStyle/>
        <a:p>
          <a:r>
            <a:rPr lang="zh-CN" altLang="en-US" sz="1600" dirty="0"/>
            <a:t>维修信息标记模块</a:t>
          </a:r>
        </a:p>
      </dgm:t>
    </dgm:pt>
    <dgm:pt modelId="{937D770E-5F2B-499F-910F-E110A36881BC}" type="sibTrans" cxnId="{B087F1B0-A96F-4AA2-9CB2-5211E1ED1696}">
      <dgm:prSet/>
      <dgm:spPr/>
      <dgm:t>
        <a:bodyPr/>
        <a:lstStyle/>
        <a:p>
          <a:endParaRPr lang="zh-CN" altLang="en-US"/>
        </a:p>
      </dgm:t>
    </dgm:pt>
    <dgm:pt modelId="{8BF1F600-1230-4DC0-960A-7A477D1D8E94}" type="parTrans" cxnId="{B087F1B0-A96F-4AA2-9CB2-5211E1ED1696}">
      <dgm:prSet/>
      <dgm:spPr/>
      <dgm:t>
        <a:bodyPr/>
        <a:lstStyle/>
        <a:p>
          <a:endParaRPr lang="zh-CN" altLang="en-US"/>
        </a:p>
      </dgm:t>
    </dgm:pt>
    <dgm:pt modelId="{6F0C2783-EF8D-4911-8FA4-33224A383D9B}" type="pres">
      <dgm:prSet presAssocID="{CF2E3233-FEF9-4085-BAB9-7E2410E67477}" presName="compositeShape" presStyleCnt="0">
        <dgm:presLayoutVars>
          <dgm:chMax val="7"/>
          <dgm:dir/>
          <dgm:resizeHandles val="exact"/>
        </dgm:presLayoutVars>
      </dgm:prSet>
      <dgm:spPr/>
    </dgm:pt>
    <dgm:pt modelId="{373934B1-54AC-4D4A-A518-AF516FDC4DED}" type="pres">
      <dgm:prSet presAssocID="{CF2E3233-FEF9-4085-BAB9-7E2410E67477}" presName="wedge1" presStyleLbl="node1" presStyleIdx="0" presStyleCnt="5"/>
      <dgm:spPr/>
    </dgm:pt>
    <dgm:pt modelId="{486C8D2D-05AA-4968-A252-9478E142A2BD}" type="pres">
      <dgm:prSet presAssocID="{CF2E3233-FEF9-4085-BAB9-7E2410E67477}" presName="wedge1Tx" presStyleLbl="node1" presStyleIdx="0" presStyleCnt="5">
        <dgm:presLayoutVars>
          <dgm:chMax val="0"/>
          <dgm:chPref val="0"/>
          <dgm:bulletEnabled val="1"/>
        </dgm:presLayoutVars>
      </dgm:prSet>
      <dgm:spPr/>
    </dgm:pt>
    <dgm:pt modelId="{249DA091-A9E8-4EAA-B351-443DDA26231A}" type="pres">
      <dgm:prSet presAssocID="{CF2E3233-FEF9-4085-BAB9-7E2410E67477}" presName="wedge2" presStyleLbl="node1" presStyleIdx="1" presStyleCnt="5"/>
      <dgm:spPr/>
    </dgm:pt>
    <dgm:pt modelId="{FBBFCF9B-03BC-4806-9DB0-4B35282DE24E}" type="pres">
      <dgm:prSet presAssocID="{CF2E3233-FEF9-4085-BAB9-7E2410E67477}" presName="wedge2Tx" presStyleLbl="node1" presStyleIdx="1" presStyleCnt="5">
        <dgm:presLayoutVars>
          <dgm:chMax val="0"/>
          <dgm:chPref val="0"/>
          <dgm:bulletEnabled val="1"/>
        </dgm:presLayoutVars>
      </dgm:prSet>
      <dgm:spPr/>
    </dgm:pt>
    <dgm:pt modelId="{E89AE26F-D360-4B9F-A3C5-7EE2A8A6417F}" type="pres">
      <dgm:prSet presAssocID="{CF2E3233-FEF9-4085-BAB9-7E2410E67477}" presName="wedge3" presStyleLbl="node1" presStyleIdx="2" presStyleCnt="5"/>
      <dgm:spPr/>
    </dgm:pt>
    <dgm:pt modelId="{65D1A9F7-DF17-4C93-82F8-B9C50AACE9DB}" type="pres">
      <dgm:prSet presAssocID="{CF2E3233-FEF9-4085-BAB9-7E2410E67477}" presName="wedge3Tx" presStyleLbl="node1" presStyleIdx="2" presStyleCnt="5">
        <dgm:presLayoutVars>
          <dgm:chMax val="0"/>
          <dgm:chPref val="0"/>
          <dgm:bulletEnabled val="1"/>
        </dgm:presLayoutVars>
      </dgm:prSet>
      <dgm:spPr/>
    </dgm:pt>
    <dgm:pt modelId="{7ABE5A44-B2C5-4EB6-B092-1B11969F5F5A}" type="pres">
      <dgm:prSet presAssocID="{CF2E3233-FEF9-4085-BAB9-7E2410E67477}" presName="wedge4" presStyleLbl="node1" presStyleIdx="3" presStyleCnt="5"/>
      <dgm:spPr/>
    </dgm:pt>
    <dgm:pt modelId="{F61BAD65-FC3C-44D0-9F85-9A2A5AF5B70F}" type="pres">
      <dgm:prSet presAssocID="{CF2E3233-FEF9-4085-BAB9-7E2410E67477}" presName="wedge4Tx" presStyleLbl="node1" presStyleIdx="3" presStyleCnt="5">
        <dgm:presLayoutVars>
          <dgm:chMax val="0"/>
          <dgm:chPref val="0"/>
          <dgm:bulletEnabled val="1"/>
        </dgm:presLayoutVars>
      </dgm:prSet>
      <dgm:spPr/>
    </dgm:pt>
    <dgm:pt modelId="{B940EC45-3A85-4FFF-941F-385260E64C22}" type="pres">
      <dgm:prSet presAssocID="{CF2E3233-FEF9-4085-BAB9-7E2410E67477}" presName="wedge5" presStyleLbl="node1" presStyleIdx="4" presStyleCnt="5"/>
      <dgm:spPr/>
    </dgm:pt>
    <dgm:pt modelId="{19673BAF-5F10-4637-8AC1-2839C6A49466}" type="pres">
      <dgm:prSet presAssocID="{CF2E3233-FEF9-4085-BAB9-7E2410E67477}" presName="wedge5Tx" presStyleLbl="node1" presStyleIdx="4" presStyleCnt="5">
        <dgm:presLayoutVars>
          <dgm:chMax val="0"/>
          <dgm:chPref val="0"/>
          <dgm:bulletEnabled val="1"/>
        </dgm:presLayoutVars>
      </dgm:prSet>
      <dgm:spPr/>
    </dgm:pt>
  </dgm:ptLst>
  <dgm:cxnLst>
    <dgm:cxn modelId="{9208D909-1C6A-402B-BFF9-8703A5364902}" type="presOf" srcId="{80F92743-2FC3-446C-9C17-26B25799CFB0}" destId="{19673BAF-5F10-4637-8AC1-2839C6A49466}" srcOrd="1" destOrd="0" presId="urn:microsoft.com/office/officeart/2005/8/layout/chart3"/>
    <dgm:cxn modelId="{42C6585F-C021-4F70-8AEF-631CA255FE9A}" type="presOf" srcId="{926AAA9F-7C95-412F-9A23-2E246D90DE17}" destId="{F61BAD65-FC3C-44D0-9F85-9A2A5AF5B70F}" srcOrd="1" destOrd="0" presId="urn:microsoft.com/office/officeart/2005/8/layout/chart3"/>
    <dgm:cxn modelId="{F810C549-A307-4E16-A541-FD48ACE4E245}" srcId="{CF2E3233-FEF9-4085-BAB9-7E2410E67477}" destId="{3124DAE1-A5FD-4902-A010-A646115EAB48}" srcOrd="0" destOrd="0" parTransId="{18E4466D-E1F6-44C5-9E85-4E5EB06EA109}" sibTransId="{395DB7D9-72D4-43EF-8281-3BA31EDD9AB8}"/>
    <dgm:cxn modelId="{E0FD9150-0B61-4BD6-9F46-0E65AF9BAAFB}" type="presOf" srcId="{4DFEAECA-FD70-4701-8036-F8487902296A}" destId="{E89AE26F-D360-4B9F-A3C5-7EE2A8A6417F}" srcOrd="0" destOrd="0" presId="urn:microsoft.com/office/officeart/2005/8/layout/chart3"/>
    <dgm:cxn modelId="{F0C01255-07FC-4432-B675-08E66DD6F2D9}" type="presOf" srcId="{3124DAE1-A5FD-4902-A010-A646115EAB48}" destId="{486C8D2D-05AA-4968-A252-9478E142A2BD}" srcOrd="1" destOrd="0" presId="urn:microsoft.com/office/officeart/2005/8/layout/chart3"/>
    <dgm:cxn modelId="{9BD4C575-E389-4D2B-AF9C-55702E5CF100}" type="presOf" srcId="{CF2E3233-FEF9-4085-BAB9-7E2410E67477}" destId="{6F0C2783-EF8D-4911-8FA4-33224A383D9B}" srcOrd="0" destOrd="0" presId="urn:microsoft.com/office/officeart/2005/8/layout/chart3"/>
    <dgm:cxn modelId="{54B5F792-EE71-435D-908B-C51BAB53EBAB}" type="presOf" srcId="{926AAA9F-7C95-412F-9A23-2E246D90DE17}" destId="{7ABE5A44-B2C5-4EB6-B092-1B11969F5F5A}" srcOrd="0" destOrd="0" presId="urn:microsoft.com/office/officeart/2005/8/layout/chart3"/>
    <dgm:cxn modelId="{05E11E9F-358F-4E58-B5EF-75D40091B16C}" srcId="{CF2E3233-FEF9-4085-BAB9-7E2410E67477}" destId="{926AAA9F-7C95-412F-9A23-2E246D90DE17}" srcOrd="3" destOrd="0" parTransId="{B4B9E4FE-5B58-4E9E-A3B3-EEF295CD1383}" sibTransId="{3048BBF2-D0A8-4C97-A3A2-3833446492BF}"/>
    <dgm:cxn modelId="{374B96A7-9132-4626-9468-87DAFD3CA9D3}" type="presOf" srcId="{3124DAE1-A5FD-4902-A010-A646115EAB48}" destId="{373934B1-54AC-4D4A-A518-AF516FDC4DED}" srcOrd="0" destOrd="0" presId="urn:microsoft.com/office/officeart/2005/8/layout/chart3"/>
    <dgm:cxn modelId="{59DD50A9-901B-4D1C-A14D-DBF3216B167E}" type="presOf" srcId="{4DFEAECA-FD70-4701-8036-F8487902296A}" destId="{65D1A9F7-DF17-4C93-82F8-B9C50AACE9DB}" srcOrd="1" destOrd="0" presId="urn:microsoft.com/office/officeart/2005/8/layout/chart3"/>
    <dgm:cxn modelId="{B087F1B0-A96F-4AA2-9CB2-5211E1ED1696}" srcId="{CF2E3233-FEF9-4085-BAB9-7E2410E67477}" destId="{E73D0DA4-0A95-482A-9F6E-7F52AA442262}" srcOrd="1" destOrd="0" parTransId="{8BF1F600-1230-4DC0-960A-7A477D1D8E94}" sibTransId="{937D770E-5F2B-499F-910F-E110A36881BC}"/>
    <dgm:cxn modelId="{F2216AB6-13A1-4D49-91D5-5E0152F320B5}" srcId="{CF2E3233-FEF9-4085-BAB9-7E2410E67477}" destId="{4DFEAECA-FD70-4701-8036-F8487902296A}" srcOrd="2" destOrd="0" parTransId="{58FBBB20-2329-4551-A0C5-668BC71F7987}" sibTransId="{535FBAF9-B01A-4B08-AB25-9B51D1E29CA0}"/>
    <dgm:cxn modelId="{EBCC4DC0-F0B2-4BF9-A7E0-45E4648C6B15}" type="presOf" srcId="{E73D0DA4-0A95-482A-9F6E-7F52AA442262}" destId="{FBBFCF9B-03BC-4806-9DB0-4B35282DE24E}" srcOrd="1" destOrd="0" presId="urn:microsoft.com/office/officeart/2005/8/layout/chart3"/>
    <dgm:cxn modelId="{668588C3-6A48-4B5D-A17D-813C5D6F749E}" srcId="{CF2E3233-FEF9-4085-BAB9-7E2410E67477}" destId="{80F92743-2FC3-446C-9C17-26B25799CFB0}" srcOrd="4" destOrd="0" parTransId="{A8D11D09-AA88-466E-9909-A2DCCD69AA5F}" sibTransId="{F178A44F-41F6-4ABF-8F16-C879FBE17607}"/>
    <dgm:cxn modelId="{2A6724EA-3023-4818-B174-01D6E2639EA7}" type="presOf" srcId="{E73D0DA4-0A95-482A-9F6E-7F52AA442262}" destId="{249DA091-A9E8-4EAA-B351-443DDA26231A}" srcOrd="0" destOrd="0" presId="urn:microsoft.com/office/officeart/2005/8/layout/chart3"/>
    <dgm:cxn modelId="{609961F9-4CD7-4082-AA82-A00B736F0752}" type="presOf" srcId="{80F92743-2FC3-446C-9C17-26B25799CFB0}" destId="{B940EC45-3A85-4FFF-941F-385260E64C22}" srcOrd="0" destOrd="0" presId="urn:microsoft.com/office/officeart/2005/8/layout/chart3"/>
    <dgm:cxn modelId="{603379A1-8E61-488E-BD59-49DE31B31D76}" type="presParOf" srcId="{6F0C2783-EF8D-4911-8FA4-33224A383D9B}" destId="{373934B1-54AC-4D4A-A518-AF516FDC4DED}" srcOrd="0" destOrd="0" presId="urn:microsoft.com/office/officeart/2005/8/layout/chart3"/>
    <dgm:cxn modelId="{B0C690C7-55E3-4CFC-BE2A-E4ECD083C622}" type="presParOf" srcId="{6F0C2783-EF8D-4911-8FA4-33224A383D9B}" destId="{486C8D2D-05AA-4968-A252-9478E142A2BD}" srcOrd="1" destOrd="0" presId="urn:microsoft.com/office/officeart/2005/8/layout/chart3"/>
    <dgm:cxn modelId="{96BD1906-FF1F-4FA7-BD68-62237A3A6A83}" type="presParOf" srcId="{6F0C2783-EF8D-4911-8FA4-33224A383D9B}" destId="{249DA091-A9E8-4EAA-B351-443DDA26231A}" srcOrd="2" destOrd="0" presId="urn:microsoft.com/office/officeart/2005/8/layout/chart3"/>
    <dgm:cxn modelId="{CF87DBD8-1873-4EC6-B71B-CA2405937292}" type="presParOf" srcId="{6F0C2783-EF8D-4911-8FA4-33224A383D9B}" destId="{FBBFCF9B-03BC-4806-9DB0-4B35282DE24E}" srcOrd="3" destOrd="0" presId="urn:microsoft.com/office/officeart/2005/8/layout/chart3"/>
    <dgm:cxn modelId="{682E07FA-9896-48FE-9AE3-3D8F7D900AD2}" type="presParOf" srcId="{6F0C2783-EF8D-4911-8FA4-33224A383D9B}" destId="{E89AE26F-D360-4B9F-A3C5-7EE2A8A6417F}" srcOrd="4" destOrd="0" presId="urn:microsoft.com/office/officeart/2005/8/layout/chart3"/>
    <dgm:cxn modelId="{8F08B6CD-A0CB-4ECE-B197-99D727CA22DB}" type="presParOf" srcId="{6F0C2783-EF8D-4911-8FA4-33224A383D9B}" destId="{65D1A9F7-DF17-4C93-82F8-B9C50AACE9DB}" srcOrd="5" destOrd="0" presId="urn:microsoft.com/office/officeart/2005/8/layout/chart3"/>
    <dgm:cxn modelId="{A0F8AB10-513B-4337-B8FE-3FF39C3925D1}" type="presParOf" srcId="{6F0C2783-EF8D-4911-8FA4-33224A383D9B}" destId="{7ABE5A44-B2C5-4EB6-B092-1B11969F5F5A}" srcOrd="6" destOrd="0" presId="urn:microsoft.com/office/officeart/2005/8/layout/chart3"/>
    <dgm:cxn modelId="{054361A7-D36E-479E-BB93-1E987BC6A0FE}" type="presParOf" srcId="{6F0C2783-EF8D-4911-8FA4-33224A383D9B}" destId="{F61BAD65-FC3C-44D0-9F85-9A2A5AF5B70F}" srcOrd="7" destOrd="0" presId="urn:microsoft.com/office/officeart/2005/8/layout/chart3"/>
    <dgm:cxn modelId="{42A4C093-94BB-428D-A9E1-B83C61A7E3CA}" type="presParOf" srcId="{6F0C2783-EF8D-4911-8FA4-33224A383D9B}" destId="{B940EC45-3A85-4FFF-941F-385260E64C22}" srcOrd="8" destOrd="0" presId="urn:microsoft.com/office/officeart/2005/8/layout/chart3"/>
    <dgm:cxn modelId="{05A24A50-13E2-4B52-A8A9-F5B02AAFAAEC}" type="presParOf" srcId="{6F0C2783-EF8D-4911-8FA4-33224A383D9B}" destId="{19673BAF-5F10-4637-8AC1-2839C6A49466}" srcOrd="9" destOrd="0" presId="urn:microsoft.com/office/officeart/2005/8/layout/char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04061-63D3-4003-B627-9347D211D941}">
      <dsp:nvSpPr>
        <dsp:cNvPr id="0" name=""/>
        <dsp:cNvSpPr/>
      </dsp:nvSpPr>
      <dsp:spPr>
        <a:xfrm>
          <a:off x="2104526" y="0"/>
          <a:ext cx="6065817" cy="436562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9BF68-E631-4279-A58B-37A9A8812168}">
      <dsp:nvSpPr>
        <dsp:cNvPr id="0" name=""/>
        <dsp:cNvSpPr/>
      </dsp:nvSpPr>
      <dsp:spPr>
        <a:xfrm>
          <a:off x="4851400" y="436988"/>
          <a:ext cx="2837656" cy="77592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维修视频标记信息管理</a:t>
          </a:r>
        </a:p>
      </dsp:txBody>
      <dsp:txXfrm>
        <a:off x="4889277" y="474865"/>
        <a:ext cx="2761902" cy="700167"/>
      </dsp:txXfrm>
    </dsp:sp>
    <dsp:sp modelId="{80BE482A-C6BB-4F8F-BC64-46945C2DDD7F}">
      <dsp:nvSpPr>
        <dsp:cNvPr id="0" name=""/>
        <dsp:cNvSpPr/>
      </dsp:nvSpPr>
      <dsp:spPr>
        <a:xfrm>
          <a:off x="4851400" y="1309900"/>
          <a:ext cx="2837656" cy="77592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维修三维跟踪注册</a:t>
          </a:r>
        </a:p>
      </dsp:txBody>
      <dsp:txXfrm>
        <a:off x="4889277" y="1347777"/>
        <a:ext cx="2761902" cy="700167"/>
      </dsp:txXfrm>
    </dsp:sp>
    <dsp:sp modelId="{65CDAD02-3A02-41DD-ABAA-AA6C0D1AD1D9}">
      <dsp:nvSpPr>
        <dsp:cNvPr id="0" name=""/>
        <dsp:cNvSpPr/>
      </dsp:nvSpPr>
      <dsp:spPr>
        <a:xfrm>
          <a:off x="4851400" y="2182812"/>
          <a:ext cx="2837656" cy="77592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维修视频标记</a:t>
          </a:r>
        </a:p>
      </dsp:txBody>
      <dsp:txXfrm>
        <a:off x="4889277" y="2220689"/>
        <a:ext cx="2761902" cy="700167"/>
      </dsp:txXfrm>
    </dsp:sp>
    <dsp:sp modelId="{BB9F6C2A-8185-4AD8-AD56-2D376D3E8016}">
      <dsp:nvSpPr>
        <dsp:cNvPr id="0" name=""/>
        <dsp:cNvSpPr/>
      </dsp:nvSpPr>
      <dsp:spPr>
        <a:xfrm>
          <a:off x="4851400" y="3055724"/>
          <a:ext cx="2837656" cy="77592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维修示教视频管理</a:t>
          </a:r>
        </a:p>
      </dsp:txBody>
      <dsp:txXfrm>
        <a:off x="4889277" y="3093601"/>
        <a:ext cx="2761902" cy="70016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AFBD0-5588-4A62-935C-E50120BCADB8}">
      <dsp:nvSpPr>
        <dsp:cNvPr id="0" name=""/>
        <dsp:cNvSpPr/>
      </dsp:nvSpPr>
      <dsp:spPr>
        <a:xfrm rot="5400000">
          <a:off x="1205223" y="-692803"/>
          <a:ext cx="858207" cy="22446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维修示教视频的分类管理</a:t>
          </a:r>
        </a:p>
      </dsp:txBody>
      <dsp:txXfrm rot="-5400000">
        <a:off x="511985" y="42329"/>
        <a:ext cx="2202790" cy="774419"/>
      </dsp:txXfrm>
    </dsp:sp>
    <dsp:sp modelId="{7F8BE99B-D13E-4226-9953-263C0F2A3D1B}">
      <dsp:nvSpPr>
        <dsp:cNvPr id="0" name=""/>
        <dsp:cNvSpPr/>
      </dsp:nvSpPr>
      <dsp:spPr>
        <a:xfrm>
          <a:off x="213" y="11296"/>
          <a:ext cx="511771" cy="8364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功能点</a:t>
          </a:r>
          <a:r>
            <a:rPr lang="en-US" altLang="zh-CN" sz="1200" kern="1200" dirty="0"/>
            <a:t>1</a:t>
          </a:r>
          <a:endParaRPr lang="zh-CN" altLang="en-US" sz="1200" kern="1200" dirty="0"/>
        </a:p>
      </dsp:txBody>
      <dsp:txXfrm>
        <a:off x="25196" y="36279"/>
        <a:ext cx="461805" cy="786517"/>
      </dsp:txXfrm>
    </dsp:sp>
    <dsp:sp modelId="{FA3B595A-CFD3-4059-B672-E2B54B03003D}">
      <dsp:nvSpPr>
        <dsp:cNvPr id="0" name=""/>
        <dsp:cNvSpPr/>
      </dsp:nvSpPr>
      <dsp:spPr>
        <a:xfrm rot="5400000">
          <a:off x="1205130" y="236961"/>
          <a:ext cx="858207" cy="224467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维修视频查询，播放功能</a:t>
          </a:r>
          <a:r>
            <a:rPr lang="zh-CN" altLang="en-US" sz="1400" kern="1200" dirty="0"/>
            <a:t>。</a:t>
          </a:r>
        </a:p>
      </dsp:txBody>
      <dsp:txXfrm rot="-5400000">
        <a:off x="511897" y="972088"/>
        <a:ext cx="2202779" cy="774419"/>
      </dsp:txXfrm>
    </dsp:sp>
    <dsp:sp modelId="{6F27DA2C-2188-470F-BF57-0BCAF9840803}">
      <dsp:nvSpPr>
        <dsp:cNvPr id="0" name=""/>
        <dsp:cNvSpPr/>
      </dsp:nvSpPr>
      <dsp:spPr>
        <a:xfrm>
          <a:off x="213" y="912279"/>
          <a:ext cx="511683" cy="894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功能点</a:t>
          </a:r>
          <a:r>
            <a:rPr lang="en-US" altLang="zh-CN" sz="1200" kern="1200" dirty="0"/>
            <a:t>2</a:t>
          </a:r>
          <a:endParaRPr lang="zh-CN" altLang="en-US" sz="1200" kern="1200" dirty="0"/>
        </a:p>
      </dsp:txBody>
      <dsp:txXfrm>
        <a:off x="25191" y="937257"/>
        <a:ext cx="461727" cy="84408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71F6B-21CD-4450-9EDA-6593579A8B06}">
      <dsp:nvSpPr>
        <dsp:cNvPr id="0" name=""/>
        <dsp:cNvSpPr/>
      </dsp:nvSpPr>
      <dsp:spPr>
        <a:xfrm rot="325085">
          <a:off x="3207661" y="2244800"/>
          <a:ext cx="1778670" cy="1815865"/>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系统功能模块</a:t>
          </a:r>
        </a:p>
      </dsp:txBody>
      <dsp:txXfrm>
        <a:off x="3566760" y="2667758"/>
        <a:ext cx="1063486" cy="938171"/>
      </dsp:txXfrm>
    </dsp:sp>
    <dsp:sp modelId="{8F45185B-2F9E-49A4-8E7C-302698B0AABA}">
      <dsp:nvSpPr>
        <dsp:cNvPr id="0" name=""/>
        <dsp:cNvSpPr/>
      </dsp:nvSpPr>
      <dsp:spPr>
        <a:xfrm>
          <a:off x="1265735" y="966647"/>
          <a:ext cx="2398709" cy="2186080"/>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维修标记信息管理模块</a:t>
          </a:r>
        </a:p>
      </dsp:txBody>
      <dsp:txXfrm>
        <a:off x="1846995" y="1520325"/>
        <a:ext cx="1236189" cy="1078724"/>
      </dsp:txXfrm>
    </dsp:sp>
    <dsp:sp modelId="{E74FCB18-199F-4813-847B-E5BC27B664D6}">
      <dsp:nvSpPr>
        <dsp:cNvPr id="0" name=""/>
        <dsp:cNvSpPr/>
      </dsp:nvSpPr>
      <dsp:spPr>
        <a:xfrm rot="20626726">
          <a:off x="3280600" y="287770"/>
          <a:ext cx="2242764" cy="2125126"/>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维修示教视频管理模块</a:t>
          </a:r>
        </a:p>
      </dsp:txBody>
      <dsp:txXfrm rot="900000">
        <a:off x="3779482" y="746895"/>
        <a:ext cx="1245001" cy="1206876"/>
      </dsp:txXfrm>
    </dsp:sp>
    <dsp:sp modelId="{FCF4453D-290D-4AF6-88CB-2C9F42144384}">
      <dsp:nvSpPr>
        <dsp:cNvPr id="0" name=""/>
        <dsp:cNvSpPr/>
      </dsp:nvSpPr>
      <dsp:spPr>
        <a:xfrm rot="2551814">
          <a:off x="2621350" y="1718129"/>
          <a:ext cx="2990232" cy="2990232"/>
        </a:xfrm>
        <a:prstGeom prst="circularArrow">
          <a:avLst>
            <a:gd name="adj1" fmla="val 4688"/>
            <a:gd name="adj2" fmla="val 299029"/>
            <a:gd name="adj3" fmla="val 2517488"/>
            <a:gd name="adj4" fmla="val 15858432"/>
            <a:gd name="adj5" fmla="val 5469"/>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401526C-5A3F-4FF5-BAB7-5C576662D1DC}">
      <dsp:nvSpPr>
        <dsp:cNvPr id="0" name=""/>
        <dsp:cNvSpPr/>
      </dsp:nvSpPr>
      <dsp:spPr>
        <a:xfrm rot="271160">
          <a:off x="1098367" y="780271"/>
          <a:ext cx="2172590" cy="2172590"/>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6C83BF4-EB12-46E8-A31B-29B759435DB3}">
      <dsp:nvSpPr>
        <dsp:cNvPr id="0" name=""/>
        <dsp:cNvSpPr/>
      </dsp:nvSpPr>
      <dsp:spPr>
        <a:xfrm rot="1072884">
          <a:off x="3004630" y="74337"/>
          <a:ext cx="2342490" cy="2342490"/>
        </a:xfrm>
        <a:prstGeom prst="circularArrow">
          <a:avLst>
            <a:gd name="adj1" fmla="val 5984"/>
            <a:gd name="adj2" fmla="val 394124"/>
            <a:gd name="adj3" fmla="val 13313824"/>
            <a:gd name="adj4" fmla="val 10508221"/>
            <a:gd name="adj5" fmla="val 698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934B1-54AC-4D4A-A518-AF516FDC4DED}">
      <dsp:nvSpPr>
        <dsp:cNvPr id="0" name=""/>
        <dsp:cNvSpPr/>
      </dsp:nvSpPr>
      <dsp:spPr>
        <a:xfrm>
          <a:off x="511374" y="205225"/>
          <a:ext cx="2885184" cy="2885184"/>
        </a:xfrm>
        <a:prstGeom prst="pie">
          <a:avLst>
            <a:gd name="adj1" fmla="val 16200000"/>
            <a:gd name="adj2" fmla="val 2052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维修信息标记模块</a:t>
          </a:r>
        </a:p>
      </dsp:txBody>
      <dsp:txXfrm>
        <a:off x="1990374" y="636286"/>
        <a:ext cx="978901" cy="669774"/>
      </dsp:txXfrm>
    </dsp:sp>
    <dsp:sp modelId="{249DA091-A9E8-4EAA-B351-443DDA26231A}">
      <dsp:nvSpPr>
        <dsp:cNvPr id="0" name=""/>
        <dsp:cNvSpPr/>
      </dsp:nvSpPr>
      <dsp:spPr>
        <a:xfrm>
          <a:off x="410393" y="344332"/>
          <a:ext cx="2885184" cy="2885184"/>
        </a:xfrm>
        <a:prstGeom prst="pie">
          <a:avLst>
            <a:gd name="adj1" fmla="val 20520000"/>
            <a:gd name="adj2" fmla="val 324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维修标记信息管理模块</a:t>
          </a:r>
        </a:p>
      </dsp:txBody>
      <dsp:txXfrm>
        <a:off x="2296067" y="1649535"/>
        <a:ext cx="858685" cy="724730"/>
      </dsp:txXfrm>
    </dsp:sp>
    <dsp:sp modelId="{E89AE26F-D360-4B9F-A3C5-7EE2A8A6417F}">
      <dsp:nvSpPr>
        <dsp:cNvPr id="0" name=""/>
        <dsp:cNvSpPr/>
      </dsp:nvSpPr>
      <dsp:spPr>
        <a:xfrm>
          <a:off x="410393" y="344332"/>
          <a:ext cx="2885184" cy="2885184"/>
        </a:xfrm>
        <a:prstGeom prst="pie">
          <a:avLst>
            <a:gd name="adj1" fmla="val 3240000"/>
            <a:gd name="adj2" fmla="val 756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维修示教视频管理模块</a:t>
          </a:r>
        </a:p>
      </dsp:txBody>
      <dsp:txXfrm>
        <a:off x="1337773" y="2508221"/>
        <a:ext cx="1030422" cy="618253"/>
      </dsp:txXfrm>
    </dsp:sp>
    <dsp:sp modelId="{7ABE5A44-B2C5-4EB6-B092-1B11969F5F5A}">
      <dsp:nvSpPr>
        <dsp:cNvPr id="0" name=""/>
        <dsp:cNvSpPr/>
      </dsp:nvSpPr>
      <dsp:spPr>
        <a:xfrm>
          <a:off x="410393" y="344332"/>
          <a:ext cx="2885184" cy="2885184"/>
        </a:xfrm>
        <a:prstGeom prst="pie">
          <a:avLst>
            <a:gd name="adj1" fmla="val 7560000"/>
            <a:gd name="adj2" fmla="val 1188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物体三维跟踪注册模块</a:t>
          </a:r>
        </a:p>
      </dsp:txBody>
      <dsp:txXfrm>
        <a:off x="547782" y="1649535"/>
        <a:ext cx="858685" cy="724730"/>
      </dsp:txXfrm>
    </dsp:sp>
    <dsp:sp modelId="{B940EC45-3A85-4FFF-941F-385260E64C22}">
      <dsp:nvSpPr>
        <dsp:cNvPr id="0" name=""/>
        <dsp:cNvSpPr/>
      </dsp:nvSpPr>
      <dsp:spPr>
        <a:xfrm>
          <a:off x="410393" y="344332"/>
          <a:ext cx="2885184" cy="2885184"/>
        </a:xfrm>
        <a:prstGeom prst="pie">
          <a:avLst>
            <a:gd name="adj1" fmla="val 11880000"/>
            <a:gd name="adj2" fmla="val 1620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系统功能</a:t>
          </a:r>
          <a:endParaRPr lang="en-US" altLang="zh-CN" sz="1600" kern="1200" dirty="0"/>
        </a:p>
        <a:p>
          <a:pPr marL="0" lvl="0" indent="0" algn="ctr" defTabSz="711200">
            <a:lnSpc>
              <a:spcPct val="90000"/>
            </a:lnSpc>
            <a:spcBef>
              <a:spcPct val="0"/>
            </a:spcBef>
            <a:spcAft>
              <a:spcPct val="35000"/>
            </a:spcAft>
            <a:buNone/>
          </a:pPr>
          <a:r>
            <a:rPr lang="zh-CN" altLang="en-US" sz="1600" kern="1200" dirty="0"/>
            <a:t>模块</a:t>
          </a:r>
        </a:p>
      </dsp:txBody>
      <dsp:txXfrm>
        <a:off x="831149" y="783980"/>
        <a:ext cx="978901" cy="6697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AFBD0-5588-4A62-935C-E50120BCADB8}">
      <dsp:nvSpPr>
        <dsp:cNvPr id="0" name=""/>
        <dsp:cNvSpPr/>
      </dsp:nvSpPr>
      <dsp:spPr>
        <a:xfrm rot="5400000">
          <a:off x="1561632" y="-518454"/>
          <a:ext cx="555326" cy="17311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dirty="0"/>
            <a:t>标记信息查询，选择</a:t>
          </a:r>
        </a:p>
      </dsp:txBody>
      <dsp:txXfrm rot="-5400000">
        <a:off x="973745" y="96542"/>
        <a:ext cx="1703992" cy="501108"/>
      </dsp:txXfrm>
    </dsp:sp>
    <dsp:sp modelId="{7F8BE99B-D13E-4226-9953-263C0F2A3D1B}">
      <dsp:nvSpPr>
        <dsp:cNvPr id="0" name=""/>
        <dsp:cNvSpPr/>
      </dsp:nvSpPr>
      <dsp:spPr>
        <a:xfrm>
          <a:off x="0" y="17"/>
          <a:ext cx="973744" cy="6941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功能点</a:t>
          </a:r>
          <a:r>
            <a:rPr lang="en-US" altLang="zh-CN" sz="1600" kern="1200" dirty="0"/>
            <a:t>1</a:t>
          </a:r>
          <a:endParaRPr lang="zh-CN" altLang="en-US" sz="1600" kern="1200" dirty="0"/>
        </a:p>
      </dsp:txBody>
      <dsp:txXfrm>
        <a:off x="33886" y="33903"/>
        <a:ext cx="905972" cy="626385"/>
      </dsp:txXfrm>
    </dsp:sp>
    <dsp:sp modelId="{FA3B595A-CFD3-4059-B672-E2B54B03003D}">
      <dsp:nvSpPr>
        <dsp:cNvPr id="0" name=""/>
        <dsp:cNvSpPr/>
      </dsp:nvSpPr>
      <dsp:spPr>
        <a:xfrm rot="5400000">
          <a:off x="1561632" y="210411"/>
          <a:ext cx="555326" cy="1731101"/>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24765" rIns="49530" bIns="24765" numCol="1" spcCol="1270" anchor="ctr" anchorCtr="0">
          <a:noAutofit/>
        </a:bodyPr>
        <a:lstStyle/>
        <a:p>
          <a:pPr marL="114300" lvl="1" indent="-114300" algn="l" defTabSz="577850">
            <a:lnSpc>
              <a:spcPct val="90000"/>
            </a:lnSpc>
            <a:spcBef>
              <a:spcPct val="0"/>
            </a:spcBef>
            <a:spcAft>
              <a:spcPct val="15000"/>
            </a:spcAft>
            <a:buChar char="•"/>
          </a:pPr>
          <a:r>
            <a:rPr lang="zh-CN" altLang="en-US" sz="1300" kern="1200" dirty="0"/>
            <a:t>标记信息的姿态设置</a:t>
          </a:r>
        </a:p>
      </dsp:txBody>
      <dsp:txXfrm rot="-5400000">
        <a:off x="973745" y="825408"/>
        <a:ext cx="1703992" cy="501108"/>
      </dsp:txXfrm>
    </dsp:sp>
    <dsp:sp modelId="{6F27DA2C-2188-470F-BF57-0BCAF9840803}">
      <dsp:nvSpPr>
        <dsp:cNvPr id="0" name=""/>
        <dsp:cNvSpPr/>
      </dsp:nvSpPr>
      <dsp:spPr>
        <a:xfrm>
          <a:off x="0" y="728882"/>
          <a:ext cx="973744" cy="69415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功能点</a:t>
          </a:r>
          <a:r>
            <a:rPr lang="en-US" altLang="zh-CN" sz="1600" kern="1200" dirty="0"/>
            <a:t>2</a:t>
          </a:r>
          <a:endParaRPr lang="zh-CN" altLang="en-US" sz="1600" kern="1200" dirty="0"/>
        </a:p>
      </dsp:txBody>
      <dsp:txXfrm>
        <a:off x="33886" y="762768"/>
        <a:ext cx="905972" cy="62638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3A4B9-C81B-44A1-97B0-695320034DBA}">
      <dsp:nvSpPr>
        <dsp:cNvPr id="0" name=""/>
        <dsp:cNvSpPr/>
      </dsp:nvSpPr>
      <dsp:spPr>
        <a:xfrm>
          <a:off x="3284084" y="1829050"/>
          <a:ext cx="2462725" cy="2462725"/>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solidFill>
                <a:srgbClr val="FFFFFF"/>
              </a:solidFill>
              <a:latin typeface="微软雅黑"/>
              <a:ea typeface="微软雅黑"/>
              <a:cs typeface="+mn-cs"/>
            </a:rPr>
            <a:t>物体三维跟踪注册模块</a:t>
          </a:r>
        </a:p>
      </dsp:txBody>
      <dsp:txXfrm>
        <a:off x="3779201" y="2405932"/>
        <a:ext cx="1472491" cy="1265891"/>
      </dsp:txXfrm>
    </dsp:sp>
    <dsp:sp modelId="{86CD90DA-2403-491A-953A-FA3302B70EC5}">
      <dsp:nvSpPr>
        <dsp:cNvPr id="0" name=""/>
        <dsp:cNvSpPr/>
      </dsp:nvSpPr>
      <dsp:spPr>
        <a:xfrm>
          <a:off x="1179892" y="664658"/>
          <a:ext cx="2603664" cy="2431936"/>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维修信息标记模块</a:t>
          </a:r>
          <a:endParaRPr lang="zh-CN" altLang="en-US" sz="2000" b="1" kern="1200" dirty="0"/>
        </a:p>
      </dsp:txBody>
      <dsp:txXfrm>
        <a:off x="1817102" y="1280606"/>
        <a:ext cx="1329244" cy="1200040"/>
      </dsp:txXfrm>
    </dsp:sp>
    <dsp:sp modelId="{378F28B7-1078-418C-8F90-3D965E6F5CAC}">
      <dsp:nvSpPr>
        <dsp:cNvPr id="0" name=""/>
        <dsp:cNvSpPr/>
      </dsp:nvSpPr>
      <dsp:spPr>
        <a:xfrm>
          <a:off x="3338822" y="1398529"/>
          <a:ext cx="3029151" cy="3029151"/>
        </a:xfrm>
        <a:prstGeom prst="circularArrow">
          <a:avLst>
            <a:gd name="adj1" fmla="val 4878"/>
            <a:gd name="adj2" fmla="val 312630"/>
            <a:gd name="adj3" fmla="val 3164015"/>
            <a:gd name="adj4" fmla="val 15192507"/>
            <a:gd name="adj5" fmla="val 5691"/>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4ADDBEF-A81A-4D2E-8D5C-24D21A2868EC}">
      <dsp:nvSpPr>
        <dsp:cNvPr id="0" name=""/>
        <dsp:cNvSpPr/>
      </dsp:nvSpPr>
      <dsp:spPr>
        <a:xfrm>
          <a:off x="945253" y="255891"/>
          <a:ext cx="2290334" cy="2290334"/>
        </a:xfrm>
        <a:prstGeom prst="leftCircularArrow">
          <a:avLst>
            <a:gd name="adj1" fmla="val 6452"/>
            <a:gd name="adj2" fmla="val 429999"/>
            <a:gd name="adj3" fmla="val 10489124"/>
            <a:gd name="adj4" fmla="val 14837806"/>
            <a:gd name="adj5" fmla="val 7527"/>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4C22F-1EA7-4861-8953-DB9934056C92}">
      <dsp:nvSpPr>
        <dsp:cNvPr id="0" name=""/>
        <dsp:cNvSpPr/>
      </dsp:nvSpPr>
      <dsp:spPr>
        <a:xfrm rot="5400000">
          <a:off x="-426243" y="440571"/>
          <a:ext cx="2841625" cy="198913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1</a:t>
          </a:r>
          <a:endParaRPr lang="zh-CN" altLang="en-US" sz="3900" kern="1200" dirty="0"/>
        </a:p>
      </dsp:txBody>
      <dsp:txXfrm rot="-5400000">
        <a:off x="2" y="1008896"/>
        <a:ext cx="1989137" cy="852488"/>
      </dsp:txXfrm>
    </dsp:sp>
    <dsp:sp modelId="{977B4050-EE01-48C7-8EB2-D172B45CE8EF}">
      <dsp:nvSpPr>
        <dsp:cNvPr id="0" name=""/>
        <dsp:cNvSpPr/>
      </dsp:nvSpPr>
      <dsp:spPr>
        <a:xfrm rot="5400000">
          <a:off x="4122720" y="-2131575"/>
          <a:ext cx="1871696" cy="613886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effectLst/>
              <a:latin typeface="+mn-ea"/>
              <a:ea typeface="+mn-ea"/>
              <a:cs typeface="Times New Roman" panose="02020603050405020304" pitchFamily="18" charset="0"/>
            </a:rPr>
            <a:t>传统的图像识别和信息增强技术不能满足工业上对虚拟信息进行精确的叠加要求。</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a:t>能够针对相关电子产品，进行维修对象识别，以及电子产品虚拟工艺信息的精确叠加的要求。</a:t>
          </a:r>
        </a:p>
      </dsp:txBody>
      <dsp:txXfrm rot="-5400000">
        <a:off x="1989138" y="93376"/>
        <a:ext cx="6047493" cy="1688958"/>
      </dsp:txXfrm>
    </dsp:sp>
    <dsp:sp modelId="{26D52DEA-5A4C-4AFD-B45C-627AB8873999}">
      <dsp:nvSpPr>
        <dsp:cNvPr id="0" name=""/>
        <dsp:cNvSpPr/>
      </dsp:nvSpPr>
      <dsp:spPr>
        <a:xfrm rot="5400000">
          <a:off x="-426243" y="3001278"/>
          <a:ext cx="2841625" cy="198913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marL="0" lvl="0" indent="0" algn="ctr" defTabSz="1733550">
            <a:lnSpc>
              <a:spcPct val="90000"/>
            </a:lnSpc>
            <a:spcBef>
              <a:spcPct val="0"/>
            </a:spcBef>
            <a:spcAft>
              <a:spcPct val="35000"/>
            </a:spcAft>
            <a:buNone/>
          </a:pPr>
          <a:r>
            <a:rPr lang="en-US" altLang="zh-CN" sz="3900" kern="1200" dirty="0"/>
            <a:t>2</a:t>
          </a:r>
          <a:endParaRPr lang="zh-CN" altLang="en-US" sz="3900" kern="1200" dirty="0"/>
        </a:p>
      </dsp:txBody>
      <dsp:txXfrm rot="-5400000">
        <a:off x="2" y="3569603"/>
        <a:ext cx="1989137" cy="852488"/>
      </dsp:txXfrm>
    </dsp:sp>
    <dsp:sp modelId="{38F7A448-BFAE-4908-99C8-6C7715FB06FB}">
      <dsp:nvSpPr>
        <dsp:cNvPr id="0" name=""/>
        <dsp:cNvSpPr/>
      </dsp:nvSpPr>
      <dsp:spPr>
        <a:xfrm rot="5400000">
          <a:off x="4135040" y="429131"/>
          <a:ext cx="1847056" cy="6138862"/>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latin typeface="+mn-ea"/>
              <a:ea typeface="+mn-ea"/>
              <a:cs typeface="Times New Roman" panose="02020603050405020304" pitchFamily="18" charset="0"/>
            </a:rPr>
            <a:t>传统维修视频缺少示教信息，与维修工艺技术要求相对孤立等问题。</a:t>
          </a:r>
          <a:endParaRPr lang="zh-CN" altLang="en-US" sz="1900" kern="1200" dirty="0"/>
        </a:p>
        <a:p>
          <a:pPr marL="171450" lvl="1" indent="-171450" algn="l" defTabSz="844550">
            <a:lnSpc>
              <a:spcPct val="90000"/>
            </a:lnSpc>
            <a:spcBef>
              <a:spcPct val="0"/>
            </a:spcBef>
            <a:spcAft>
              <a:spcPct val="15000"/>
            </a:spcAft>
            <a:buChar char="•"/>
          </a:pPr>
          <a:r>
            <a:rPr lang="zh-CN" altLang="en-US" sz="1900" kern="1200" dirty="0">
              <a:effectLst/>
              <a:latin typeface="+mn-ea"/>
              <a:ea typeface="+mn-ea"/>
              <a:cs typeface="Times New Roman" panose="02020603050405020304" pitchFamily="18" charset="0"/>
            </a:rPr>
            <a:t>利用增强现实技术，将维修工艺要求直接标记在维修视频中，实现虚实融合示教。</a:t>
          </a:r>
          <a:endParaRPr lang="zh-CN" altLang="en-US" sz="1900" kern="1200" dirty="0"/>
        </a:p>
      </dsp:txBody>
      <dsp:txXfrm rot="-5400000">
        <a:off x="1989137" y="2665200"/>
        <a:ext cx="6048696" cy="16667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476BA-6D1B-4BF6-BA73-E5DA04E0D59B}">
      <dsp:nvSpPr>
        <dsp:cNvPr id="0" name=""/>
        <dsp:cNvSpPr/>
      </dsp:nvSpPr>
      <dsp:spPr>
        <a:xfrm>
          <a:off x="1961" y="655722"/>
          <a:ext cx="4565801" cy="377254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9F4FEB-5DD5-41DA-BF4C-7DAF0D7CBCF8}">
      <dsp:nvSpPr>
        <dsp:cNvPr id="0" name=""/>
        <dsp:cNvSpPr/>
      </dsp:nvSpPr>
      <dsp:spPr>
        <a:xfrm>
          <a:off x="3868905" y="4608156"/>
          <a:ext cx="1924659" cy="8059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t>硬件平台实物图</a:t>
          </a:r>
        </a:p>
      </dsp:txBody>
      <dsp:txXfrm>
        <a:off x="3868905" y="4608156"/>
        <a:ext cx="1924659" cy="805947"/>
      </dsp:txXfrm>
    </dsp:sp>
    <dsp:sp modelId="{574D85BD-9FAF-4435-9D68-F8764A85CB78}">
      <dsp:nvSpPr>
        <dsp:cNvPr id="0" name=""/>
        <dsp:cNvSpPr/>
      </dsp:nvSpPr>
      <dsp:spPr>
        <a:xfrm>
          <a:off x="3624094" y="4400685"/>
          <a:ext cx="599354" cy="59950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7A01-038A-4F8E-BE82-DDEA2C1CDC4A}">
      <dsp:nvSpPr>
        <dsp:cNvPr id="0" name=""/>
        <dsp:cNvSpPr/>
      </dsp:nvSpPr>
      <dsp:spPr>
        <a:xfrm rot="5400000">
          <a:off x="5351657" y="4386176"/>
          <a:ext cx="599509" cy="599354"/>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48F47-9E0D-42EA-B732-CD3558F36B29}">
      <dsp:nvSpPr>
        <dsp:cNvPr id="0" name=""/>
        <dsp:cNvSpPr/>
      </dsp:nvSpPr>
      <dsp:spPr>
        <a:xfrm rot="16200000">
          <a:off x="3646222" y="5033175"/>
          <a:ext cx="599509" cy="599354"/>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08549-6835-4ABF-BEF1-D7200AD114B8}">
      <dsp:nvSpPr>
        <dsp:cNvPr id="0" name=""/>
        <dsp:cNvSpPr/>
      </dsp:nvSpPr>
      <dsp:spPr>
        <a:xfrm rot="10800000">
          <a:off x="5362367" y="4989399"/>
          <a:ext cx="599354" cy="599509"/>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476BA-6D1B-4BF6-BA73-E5DA04E0D59B}">
      <dsp:nvSpPr>
        <dsp:cNvPr id="0" name=""/>
        <dsp:cNvSpPr/>
      </dsp:nvSpPr>
      <dsp:spPr>
        <a:xfrm>
          <a:off x="564574" y="797209"/>
          <a:ext cx="3073657" cy="21801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9F4FEB-5DD5-41DA-BF4C-7DAF0D7CBCF8}">
      <dsp:nvSpPr>
        <dsp:cNvPr id="0" name=""/>
        <dsp:cNvSpPr/>
      </dsp:nvSpPr>
      <dsp:spPr>
        <a:xfrm>
          <a:off x="1221627" y="2904525"/>
          <a:ext cx="3181161" cy="894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t>  维修模型实物图</a:t>
          </a:r>
        </a:p>
      </dsp:txBody>
      <dsp:txXfrm>
        <a:off x="1221627" y="2904525"/>
        <a:ext cx="3181161" cy="894638"/>
      </dsp:txXfrm>
    </dsp:sp>
    <dsp:sp modelId="{574D85BD-9FAF-4435-9D68-F8764A85CB78}">
      <dsp:nvSpPr>
        <dsp:cNvPr id="0" name=""/>
        <dsp:cNvSpPr/>
      </dsp:nvSpPr>
      <dsp:spPr>
        <a:xfrm>
          <a:off x="1508761" y="2934292"/>
          <a:ext cx="346361" cy="34645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7A01-038A-4F8E-BE82-DDEA2C1CDC4A}">
      <dsp:nvSpPr>
        <dsp:cNvPr id="0" name=""/>
        <dsp:cNvSpPr/>
      </dsp:nvSpPr>
      <dsp:spPr>
        <a:xfrm rot="5400000">
          <a:off x="3933638" y="3006413"/>
          <a:ext cx="346451" cy="34636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48F47-9E0D-42EA-B732-CD3558F36B29}">
      <dsp:nvSpPr>
        <dsp:cNvPr id="0" name=""/>
        <dsp:cNvSpPr/>
      </dsp:nvSpPr>
      <dsp:spPr>
        <a:xfrm rot="16200000">
          <a:off x="1531510" y="3331835"/>
          <a:ext cx="346451" cy="34636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08549-6835-4ABF-BEF1-D7200AD114B8}">
      <dsp:nvSpPr>
        <dsp:cNvPr id="0" name=""/>
        <dsp:cNvSpPr/>
      </dsp:nvSpPr>
      <dsp:spPr>
        <a:xfrm rot="10800000">
          <a:off x="3941922" y="3311108"/>
          <a:ext cx="346361" cy="34645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476BA-6D1B-4BF6-BA73-E5DA04E0D59B}">
      <dsp:nvSpPr>
        <dsp:cNvPr id="0" name=""/>
        <dsp:cNvSpPr/>
      </dsp:nvSpPr>
      <dsp:spPr>
        <a:xfrm>
          <a:off x="423319" y="823612"/>
          <a:ext cx="2967404" cy="21285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9F4FEB-5DD5-41DA-BF4C-7DAF0D7CBCF8}">
      <dsp:nvSpPr>
        <dsp:cNvPr id="0" name=""/>
        <dsp:cNvSpPr/>
      </dsp:nvSpPr>
      <dsp:spPr>
        <a:xfrm>
          <a:off x="762096" y="2850197"/>
          <a:ext cx="3640692" cy="769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t>  </a:t>
          </a:r>
          <a:r>
            <a:rPr lang="zh-CN" altLang="en-US" sz="2800" b="1" kern="1200"/>
            <a:t>部分功能初步实现</a:t>
          </a:r>
          <a:r>
            <a:rPr lang="zh-CN" altLang="en-US" sz="2800" b="1" kern="1200" dirty="0"/>
            <a:t>图</a:t>
          </a:r>
        </a:p>
      </dsp:txBody>
      <dsp:txXfrm>
        <a:off x="762096" y="2850197"/>
        <a:ext cx="3640692" cy="769330"/>
      </dsp:txXfrm>
    </dsp:sp>
    <dsp:sp modelId="{574D85BD-9FAF-4435-9D68-F8764A85CB78}">
      <dsp:nvSpPr>
        <dsp:cNvPr id="0" name=""/>
        <dsp:cNvSpPr/>
      </dsp:nvSpPr>
      <dsp:spPr>
        <a:xfrm>
          <a:off x="956229" y="2875088"/>
          <a:ext cx="297848" cy="29792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7A01-038A-4F8E-BE82-DDEA2C1CDC4A}">
      <dsp:nvSpPr>
        <dsp:cNvPr id="0" name=""/>
        <dsp:cNvSpPr/>
      </dsp:nvSpPr>
      <dsp:spPr>
        <a:xfrm rot="5400000">
          <a:off x="4094441" y="2875127"/>
          <a:ext cx="297925" cy="29784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48F47-9E0D-42EA-B732-CD3558F36B29}">
      <dsp:nvSpPr>
        <dsp:cNvPr id="0" name=""/>
        <dsp:cNvSpPr/>
      </dsp:nvSpPr>
      <dsp:spPr>
        <a:xfrm rot="16200000">
          <a:off x="956190" y="3228500"/>
          <a:ext cx="297925" cy="29784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08549-6835-4ABF-BEF1-D7200AD114B8}">
      <dsp:nvSpPr>
        <dsp:cNvPr id="0" name=""/>
        <dsp:cNvSpPr/>
      </dsp:nvSpPr>
      <dsp:spPr>
        <a:xfrm rot="10800000">
          <a:off x="4109616" y="3228462"/>
          <a:ext cx="297848" cy="29792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F528-AD2E-4B48-92F8-0643874A4528}">
      <dsp:nvSpPr>
        <dsp:cNvPr id="0" name=""/>
        <dsp:cNvSpPr/>
      </dsp:nvSpPr>
      <dsp:spPr>
        <a:xfrm>
          <a:off x="1795509" y="725558"/>
          <a:ext cx="3067149" cy="801282"/>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47CAF-9D40-4610-AA53-A6ECF15EA73B}">
      <dsp:nvSpPr>
        <dsp:cNvPr id="0" name=""/>
        <dsp:cNvSpPr/>
      </dsp:nvSpPr>
      <dsp:spPr>
        <a:xfrm>
          <a:off x="3111968" y="0"/>
          <a:ext cx="594408" cy="687547"/>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6653ED-B979-44CC-8514-4B7C398231CF}">
      <dsp:nvSpPr>
        <dsp:cNvPr id="0" name=""/>
        <dsp:cNvSpPr/>
      </dsp:nvSpPr>
      <dsp:spPr>
        <a:xfrm>
          <a:off x="1952990" y="2954566"/>
          <a:ext cx="2853162" cy="7132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zh-CN" altLang="en-US" sz="2000" kern="1200" dirty="0"/>
        </a:p>
      </dsp:txBody>
      <dsp:txXfrm>
        <a:off x="1952990" y="2954566"/>
        <a:ext cx="2853162" cy="713290"/>
      </dsp:txXfrm>
    </dsp:sp>
    <dsp:sp modelId="{DE0D0A16-F008-4871-99DE-D8B182A0E241}">
      <dsp:nvSpPr>
        <dsp:cNvPr id="0" name=""/>
        <dsp:cNvSpPr/>
      </dsp:nvSpPr>
      <dsp:spPr>
        <a:xfrm>
          <a:off x="3001053" y="1620241"/>
          <a:ext cx="1069935" cy="10699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工艺信息</a:t>
          </a:r>
        </a:p>
      </dsp:txBody>
      <dsp:txXfrm>
        <a:off x="3157741" y="1776929"/>
        <a:ext cx="756559" cy="756559"/>
      </dsp:txXfrm>
    </dsp:sp>
    <dsp:sp modelId="{8CC35FBF-B87E-47A0-A11A-ECB7291A037C}">
      <dsp:nvSpPr>
        <dsp:cNvPr id="0" name=""/>
        <dsp:cNvSpPr/>
      </dsp:nvSpPr>
      <dsp:spPr>
        <a:xfrm>
          <a:off x="2258212" y="811228"/>
          <a:ext cx="1069935" cy="10699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zh-CN" altLang="en-US" sz="1700" kern="1200" dirty="0"/>
            <a:t>数学模型</a:t>
          </a:r>
        </a:p>
      </dsp:txBody>
      <dsp:txXfrm>
        <a:off x="2414900" y="967916"/>
        <a:ext cx="756559" cy="756559"/>
      </dsp:txXfrm>
    </dsp:sp>
    <dsp:sp modelId="{B3F3FACF-2C71-4013-8B45-38214CC5E8BA}">
      <dsp:nvSpPr>
        <dsp:cNvPr id="0" name=""/>
        <dsp:cNvSpPr/>
      </dsp:nvSpPr>
      <dsp:spPr>
        <a:xfrm>
          <a:off x="1688563" y="683409"/>
          <a:ext cx="3328689" cy="2212619"/>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8FDC7-C8F7-4E71-AF44-4E65E2E187BF}">
      <dsp:nvSpPr>
        <dsp:cNvPr id="0" name=""/>
        <dsp:cNvSpPr/>
      </dsp:nvSpPr>
      <dsp:spPr>
        <a:xfrm>
          <a:off x="3317815" y="38846"/>
          <a:ext cx="824122" cy="836943"/>
        </a:xfrm>
        <a:prstGeom prst="ellipse">
          <a:avLst/>
        </a:prstGeom>
        <a:gradFill rotWithShape="0">
          <a:gsLst>
            <a:gs pos="0">
              <a:schemeClr val="accent2">
                <a:alpha val="50000"/>
                <a:hueOff val="0"/>
                <a:satOff val="0"/>
                <a:lumOff val="0"/>
                <a:alphaOff val="0"/>
                <a:satMod val="103000"/>
                <a:lumMod val="102000"/>
                <a:tint val="94000"/>
              </a:schemeClr>
            </a:gs>
            <a:gs pos="50000">
              <a:schemeClr val="accent2">
                <a:alpha val="50000"/>
                <a:hueOff val="0"/>
                <a:satOff val="0"/>
                <a:lumOff val="0"/>
                <a:alphaOff val="0"/>
                <a:satMod val="110000"/>
                <a:lumMod val="100000"/>
                <a:shade val="100000"/>
              </a:schemeClr>
            </a:gs>
            <a:gs pos="100000">
              <a:schemeClr val="accent2">
                <a:alpha val="5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70A652E9-98E7-483D-A4C8-E66BC0BF0110}">
      <dsp:nvSpPr>
        <dsp:cNvPr id="0" name=""/>
        <dsp:cNvSpPr/>
      </dsp:nvSpPr>
      <dsp:spPr>
        <a:xfrm>
          <a:off x="3346913" y="189851"/>
          <a:ext cx="2451643" cy="45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模块化</a:t>
          </a:r>
        </a:p>
      </dsp:txBody>
      <dsp:txXfrm>
        <a:off x="3346913" y="189851"/>
        <a:ext cx="2451643" cy="459507"/>
      </dsp:txXfrm>
    </dsp:sp>
    <dsp:sp modelId="{630FCE14-7AC0-46E7-9A00-B96BA305B3C2}">
      <dsp:nvSpPr>
        <dsp:cNvPr id="0" name=""/>
        <dsp:cNvSpPr/>
      </dsp:nvSpPr>
      <dsp:spPr>
        <a:xfrm>
          <a:off x="4579655" y="316568"/>
          <a:ext cx="786594" cy="805048"/>
        </a:xfrm>
        <a:prstGeom prst="ellipse">
          <a:avLst/>
        </a:prstGeom>
        <a:gradFill rotWithShape="0">
          <a:gsLst>
            <a:gs pos="0">
              <a:schemeClr val="accent2">
                <a:alpha val="50000"/>
                <a:hueOff val="0"/>
                <a:satOff val="0"/>
                <a:lumOff val="4575"/>
                <a:alphaOff val="0"/>
                <a:satMod val="103000"/>
                <a:lumMod val="102000"/>
                <a:tint val="94000"/>
              </a:schemeClr>
            </a:gs>
            <a:gs pos="50000">
              <a:schemeClr val="accent2">
                <a:alpha val="50000"/>
                <a:hueOff val="0"/>
                <a:satOff val="0"/>
                <a:lumOff val="4575"/>
                <a:alphaOff val="0"/>
                <a:satMod val="110000"/>
                <a:lumMod val="100000"/>
                <a:shade val="100000"/>
              </a:schemeClr>
            </a:gs>
            <a:gs pos="100000">
              <a:schemeClr val="accent2">
                <a:alpha val="50000"/>
                <a:hueOff val="0"/>
                <a:satOff val="0"/>
                <a:lumOff val="4575"/>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4AC84DFA-9C77-443B-AC60-716FB18FA2A6}">
      <dsp:nvSpPr>
        <dsp:cNvPr id="0" name=""/>
        <dsp:cNvSpPr/>
      </dsp:nvSpPr>
      <dsp:spPr>
        <a:xfrm>
          <a:off x="4060300" y="482491"/>
          <a:ext cx="2451643" cy="45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        通用性</a:t>
          </a:r>
        </a:p>
      </dsp:txBody>
      <dsp:txXfrm>
        <a:off x="4060300" y="482491"/>
        <a:ext cx="2451643" cy="459507"/>
      </dsp:txXfrm>
    </dsp:sp>
    <dsp:sp modelId="{C217DF7E-4089-4C84-B6A4-5113E34416F5}">
      <dsp:nvSpPr>
        <dsp:cNvPr id="0" name=""/>
        <dsp:cNvSpPr/>
      </dsp:nvSpPr>
      <dsp:spPr>
        <a:xfrm>
          <a:off x="5702019" y="645180"/>
          <a:ext cx="818659" cy="798500"/>
        </a:xfrm>
        <a:prstGeom prst="ellipse">
          <a:avLst/>
        </a:prstGeom>
        <a:gradFill rotWithShape="0">
          <a:gsLst>
            <a:gs pos="0">
              <a:schemeClr val="accent2">
                <a:alpha val="50000"/>
                <a:hueOff val="0"/>
                <a:satOff val="0"/>
                <a:lumOff val="9149"/>
                <a:alphaOff val="0"/>
                <a:satMod val="103000"/>
                <a:lumMod val="102000"/>
                <a:tint val="94000"/>
              </a:schemeClr>
            </a:gs>
            <a:gs pos="50000">
              <a:schemeClr val="accent2">
                <a:alpha val="50000"/>
                <a:hueOff val="0"/>
                <a:satOff val="0"/>
                <a:lumOff val="9149"/>
                <a:alphaOff val="0"/>
                <a:satMod val="110000"/>
                <a:lumMod val="100000"/>
                <a:shade val="100000"/>
              </a:schemeClr>
            </a:gs>
            <a:gs pos="100000">
              <a:schemeClr val="accent2">
                <a:alpha val="50000"/>
                <a:hueOff val="0"/>
                <a:satOff val="0"/>
                <a:lumOff val="9149"/>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17C5061D-C820-493C-B503-2B09030B5E0B}">
      <dsp:nvSpPr>
        <dsp:cNvPr id="0" name=""/>
        <dsp:cNvSpPr/>
      </dsp:nvSpPr>
      <dsp:spPr>
        <a:xfrm>
          <a:off x="5721803" y="864340"/>
          <a:ext cx="2451643" cy="45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扩展性</a:t>
          </a:r>
        </a:p>
      </dsp:txBody>
      <dsp:txXfrm>
        <a:off x="5721803" y="864340"/>
        <a:ext cx="2451643" cy="459507"/>
      </dsp:txXfrm>
    </dsp:sp>
    <dsp:sp modelId="{8F9CCA7C-F007-4327-86ED-E695BFF1AF8F}">
      <dsp:nvSpPr>
        <dsp:cNvPr id="0" name=""/>
        <dsp:cNvSpPr/>
      </dsp:nvSpPr>
      <dsp:spPr>
        <a:xfrm>
          <a:off x="7163264" y="385765"/>
          <a:ext cx="895820" cy="863695"/>
        </a:xfrm>
        <a:prstGeom prst="ellipse">
          <a:avLst/>
        </a:prstGeom>
        <a:gradFill rotWithShape="0">
          <a:gsLst>
            <a:gs pos="0">
              <a:schemeClr val="accent2">
                <a:alpha val="50000"/>
                <a:hueOff val="0"/>
                <a:satOff val="0"/>
                <a:lumOff val="13724"/>
                <a:alphaOff val="0"/>
                <a:satMod val="103000"/>
                <a:lumMod val="102000"/>
                <a:tint val="94000"/>
              </a:schemeClr>
            </a:gs>
            <a:gs pos="50000">
              <a:schemeClr val="accent2">
                <a:alpha val="50000"/>
                <a:hueOff val="0"/>
                <a:satOff val="0"/>
                <a:lumOff val="13724"/>
                <a:alphaOff val="0"/>
                <a:satMod val="110000"/>
                <a:lumMod val="100000"/>
                <a:shade val="100000"/>
              </a:schemeClr>
            </a:gs>
            <a:gs pos="100000">
              <a:schemeClr val="accent2">
                <a:alpha val="50000"/>
                <a:hueOff val="0"/>
                <a:satOff val="0"/>
                <a:lumOff val="13724"/>
                <a:alphaOff val="0"/>
                <a:lumMod val="99000"/>
                <a:satMod val="120000"/>
                <a:shade val="78000"/>
              </a:schemeClr>
            </a:gs>
          </a:gsLst>
          <a:lin ang="5400000" scaled="0"/>
        </a:gradFill>
        <a:ln>
          <a:noFill/>
        </a:ln>
        <a:effectLst/>
      </dsp:spPr>
      <dsp:style>
        <a:lnRef idx="0">
          <a:scrgbClr r="0" g="0" b="0"/>
        </a:lnRef>
        <a:fillRef idx="3">
          <a:scrgbClr r="0" g="0" b="0"/>
        </a:fillRef>
        <a:effectRef idx="0">
          <a:scrgbClr r="0" g="0" b="0"/>
        </a:effectRef>
        <a:fontRef idx="minor">
          <a:schemeClr val="tx1"/>
        </a:fontRef>
      </dsp:style>
    </dsp:sp>
    <dsp:sp modelId="{D6CA7BCC-FEC6-4BAC-9CDD-615B89683765}">
      <dsp:nvSpPr>
        <dsp:cNvPr id="0" name=""/>
        <dsp:cNvSpPr/>
      </dsp:nvSpPr>
      <dsp:spPr>
        <a:xfrm>
          <a:off x="6458676" y="578710"/>
          <a:ext cx="2451643" cy="45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        可靠性</a:t>
          </a:r>
        </a:p>
      </dsp:txBody>
      <dsp:txXfrm>
        <a:off x="6458676" y="578710"/>
        <a:ext cx="2451643" cy="45950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2C23A-C108-4DC2-BA4D-25FA0E762069}">
      <dsp:nvSpPr>
        <dsp:cNvPr id="0" name=""/>
        <dsp:cNvSpPr/>
      </dsp:nvSpPr>
      <dsp:spPr>
        <a:xfrm rot="5400000">
          <a:off x="3016036" y="592955"/>
          <a:ext cx="1023168" cy="170252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6954C-3B2D-4728-92BD-CB9963945A84}">
      <dsp:nvSpPr>
        <dsp:cNvPr id="0" name=""/>
        <dsp:cNvSpPr/>
      </dsp:nvSpPr>
      <dsp:spPr>
        <a:xfrm>
          <a:off x="2845244" y="1101644"/>
          <a:ext cx="1537052" cy="134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altLang="zh-CN" sz="2300" kern="1200" dirty="0"/>
            <a:t>2021.3.31</a:t>
          </a:r>
          <a:endParaRPr lang="zh-CN" altLang="en-US" sz="2300" kern="1200" dirty="0"/>
        </a:p>
      </dsp:txBody>
      <dsp:txXfrm>
        <a:off x="2845244" y="1101644"/>
        <a:ext cx="1537052" cy="1347316"/>
      </dsp:txXfrm>
    </dsp:sp>
    <dsp:sp modelId="{A03556EA-73E1-4647-8881-8D28B5368C0B}">
      <dsp:nvSpPr>
        <dsp:cNvPr id="0" name=""/>
        <dsp:cNvSpPr/>
      </dsp:nvSpPr>
      <dsp:spPr>
        <a:xfrm>
          <a:off x="4092286" y="467613"/>
          <a:ext cx="290009" cy="29000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D3C8A-CF37-48F3-902A-FB3F10527A9F}">
      <dsp:nvSpPr>
        <dsp:cNvPr id="0" name=""/>
        <dsp:cNvSpPr/>
      </dsp:nvSpPr>
      <dsp:spPr>
        <a:xfrm rot="5400000">
          <a:off x="4897688" y="127338"/>
          <a:ext cx="1023168" cy="170252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6BE60-C412-482C-B07F-87D24B5C1713}">
      <dsp:nvSpPr>
        <dsp:cNvPr id="0" name=""/>
        <dsp:cNvSpPr/>
      </dsp:nvSpPr>
      <dsp:spPr>
        <a:xfrm>
          <a:off x="4726896" y="636027"/>
          <a:ext cx="1537052" cy="134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altLang="zh-CN" sz="2300" kern="1200" dirty="0"/>
            <a:t>2021.5.30</a:t>
          </a:r>
          <a:endParaRPr lang="zh-CN" altLang="en-US" sz="2300" kern="1200" dirty="0"/>
        </a:p>
      </dsp:txBody>
      <dsp:txXfrm>
        <a:off x="4726896" y="636027"/>
        <a:ext cx="1537052" cy="1347316"/>
      </dsp:txXfrm>
    </dsp:sp>
    <dsp:sp modelId="{E525EEA9-2D84-440D-B284-4DE8588D872A}">
      <dsp:nvSpPr>
        <dsp:cNvPr id="0" name=""/>
        <dsp:cNvSpPr/>
      </dsp:nvSpPr>
      <dsp:spPr>
        <a:xfrm>
          <a:off x="5973939" y="1996"/>
          <a:ext cx="290009" cy="29000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C81AA-9154-4E01-9B73-AC3A4F9B54F5}">
      <dsp:nvSpPr>
        <dsp:cNvPr id="0" name=""/>
        <dsp:cNvSpPr/>
      </dsp:nvSpPr>
      <dsp:spPr>
        <a:xfrm rot="5400000">
          <a:off x="6779341" y="-338278"/>
          <a:ext cx="1023168" cy="1702528"/>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DC95A-A85B-4BC0-80D2-9229C0AED06B}">
      <dsp:nvSpPr>
        <dsp:cNvPr id="0" name=""/>
        <dsp:cNvSpPr/>
      </dsp:nvSpPr>
      <dsp:spPr>
        <a:xfrm>
          <a:off x="6608549" y="170410"/>
          <a:ext cx="1537052" cy="134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altLang="zh-CN" sz="2300" kern="1200" dirty="0"/>
            <a:t>2021.6.25</a:t>
          </a:r>
          <a:endParaRPr lang="zh-CN" altLang="en-US" sz="2300" kern="1200" dirty="0"/>
        </a:p>
      </dsp:txBody>
      <dsp:txXfrm>
        <a:off x="6608549" y="170410"/>
        <a:ext cx="1537052" cy="1347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04061-63D3-4003-B627-9347D211D941}">
      <dsp:nvSpPr>
        <dsp:cNvPr id="0" name=""/>
        <dsp:cNvSpPr/>
      </dsp:nvSpPr>
      <dsp:spPr>
        <a:xfrm>
          <a:off x="723824" y="0"/>
          <a:ext cx="6863904" cy="6120235"/>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9BF68-E631-4279-A58B-37A9A8812168}">
      <dsp:nvSpPr>
        <dsp:cNvPr id="0" name=""/>
        <dsp:cNvSpPr/>
      </dsp:nvSpPr>
      <dsp:spPr>
        <a:xfrm>
          <a:off x="543435" y="253665"/>
          <a:ext cx="3978152" cy="108777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维修视频标记信息管理</a:t>
          </a:r>
        </a:p>
      </dsp:txBody>
      <dsp:txXfrm>
        <a:off x="596536" y="306766"/>
        <a:ext cx="3871950" cy="981574"/>
      </dsp:txXfrm>
    </dsp:sp>
    <dsp:sp modelId="{80BE482A-C6BB-4F8F-BC64-46945C2DDD7F}">
      <dsp:nvSpPr>
        <dsp:cNvPr id="0" name=""/>
        <dsp:cNvSpPr/>
      </dsp:nvSpPr>
      <dsp:spPr>
        <a:xfrm>
          <a:off x="499277" y="1804614"/>
          <a:ext cx="3978152" cy="108777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维修三维跟踪注册</a:t>
          </a:r>
        </a:p>
      </dsp:txBody>
      <dsp:txXfrm>
        <a:off x="552378" y="1857715"/>
        <a:ext cx="3871950" cy="981574"/>
      </dsp:txXfrm>
    </dsp:sp>
    <dsp:sp modelId="{65CDAD02-3A02-41DD-ABAA-AA6C0D1AD1D9}">
      <dsp:nvSpPr>
        <dsp:cNvPr id="0" name=""/>
        <dsp:cNvSpPr/>
      </dsp:nvSpPr>
      <dsp:spPr>
        <a:xfrm>
          <a:off x="473260" y="3211688"/>
          <a:ext cx="3978152" cy="108777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维修视频标记</a:t>
          </a:r>
        </a:p>
      </dsp:txBody>
      <dsp:txXfrm>
        <a:off x="526361" y="3264789"/>
        <a:ext cx="3871950" cy="981574"/>
      </dsp:txXfrm>
    </dsp:sp>
    <dsp:sp modelId="{BB9F6C2A-8185-4AD8-AD56-2D376D3E8016}">
      <dsp:nvSpPr>
        <dsp:cNvPr id="0" name=""/>
        <dsp:cNvSpPr/>
      </dsp:nvSpPr>
      <dsp:spPr>
        <a:xfrm>
          <a:off x="522231" y="4876312"/>
          <a:ext cx="3978152" cy="108777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维修示教视频管理</a:t>
          </a:r>
        </a:p>
      </dsp:txBody>
      <dsp:txXfrm>
        <a:off x="575332" y="4929413"/>
        <a:ext cx="3871950" cy="9815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7F5AC-905F-4366-AF0B-BD737932ED34}">
      <dsp:nvSpPr>
        <dsp:cNvPr id="0" name=""/>
        <dsp:cNvSpPr/>
      </dsp:nvSpPr>
      <dsp:spPr>
        <a:xfrm>
          <a:off x="0" y="33496"/>
          <a:ext cx="6911206" cy="1495857"/>
        </a:xfrm>
        <a:prstGeom prst="roundRect">
          <a:avLst>
            <a:gd name="adj" fmla="val 10000"/>
          </a:avLst>
        </a:prstGeom>
        <a:gradFill rotWithShape="0">
          <a:gsLst>
            <a:gs pos="0">
              <a:schemeClr val="accent1">
                <a:alpha val="80000"/>
                <a:hueOff val="0"/>
                <a:satOff val="0"/>
                <a:lumOff val="0"/>
                <a:alphaOff val="0"/>
                <a:satMod val="103000"/>
                <a:lumMod val="102000"/>
                <a:tint val="94000"/>
              </a:schemeClr>
            </a:gs>
            <a:gs pos="50000">
              <a:schemeClr val="accent1">
                <a:alpha val="80000"/>
                <a:hueOff val="0"/>
                <a:satOff val="0"/>
                <a:lumOff val="0"/>
                <a:alphaOff val="0"/>
                <a:satMod val="110000"/>
                <a:lumMod val="100000"/>
                <a:shade val="100000"/>
              </a:schemeClr>
            </a:gs>
            <a:gs pos="100000">
              <a:schemeClr val="accent1">
                <a:alpha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zh-CN" altLang="en-US" sz="5000" kern="1200" dirty="0"/>
            <a:t>增强现实维修原型系统</a:t>
          </a:r>
        </a:p>
      </dsp:txBody>
      <dsp:txXfrm>
        <a:off x="43812" y="77308"/>
        <a:ext cx="6823582" cy="1408233"/>
      </dsp:txXfrm>
    </dsp:sp>
    <dsp:sp modelId="{60843FAF-5FEE-4924-92DF-E22692B4B177}">
      <dsp:nvSpPr>
        <dsp:cNvPr id="0" name=""/>
        <dsp:cNvSpPr/>
      </dsp:nvSpPr>
      <dsp:spPr>
        <a:xfrm>
          <a:off x="2111" y="1621245"/>
          <a:ext cx="3038841" cy="1524207"/>
        </a:xfrm>
        <a:prstGeom prst="roundRect">
          <a:avLst>
            <a:gd name="adj" fmla="val 10000"/>
          </a:avLst>
        </a:prstGeom>
        <a:gradFill rotWithShape="0">
          <a:gsLst>
            <a:gs pos="0">
              <a:schemeClr val="accent1">
                <a:alpha val="70000"/>
                <a:hueOff val="0"/>
                <a:satOff val="0"/>
                <a:lumOff val="0"/>
                <a:alphaOff val="0"/>
                <a:satMod val="103000"/>
                <a:lumMod val="102000"/>
                <a:tint val="94000"/>
              </a:schemeClr>
            </a:gs>
            <a:gs pos="50000">
              <a:schemeClr val="accent1">
                <a:alpha val="70000"/>
                <a:hueOff val="0"/>
                <a:satOff val="0"/>
                <a:lumOff val="0"/>
                <a:alphaOff val="0"/>
                <a:satMod val="110000"/>
                <a:lumMod val="100000"/>
                <a:shade val="100000"/>
              </a:schemeClr>
            </a:gs>
            <a:gs pos="100000">
              <a:schemeClr val="accent1">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zh-CN" altLang="en-US" sz="5000" kern="1200" dirty="0"/>
            <a:t>硬件系统</a:t>
          </a:r>
        </a:p>
      </dsp:txBody>
      <dsp:txXfrm>
        <a:off x="46753" y="1665887"/>
        <a:ext cx="2949557" cy="1434923"/>
      </dsp:txXfrm>
    </dsp:sp>
    <dsp:sp modelId="{D59D2176-1450-40E1-843C-F62075DC06CF}">
      <dsp:nvSpPr>
        <dsp:cNvPr id="0" name=""/>
        <dsp:cNvSpPr/>
      </dsp:nvSpPr>
      <dsp:spPr>
        <a:xfrm>
          <a:off x="2111" y="3268478"/>
          <a:ext cx="736510" cy="1524207"/>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服务器</a:t>
          </a:r>
        </a:p>
      </dsp:txBody>
      <dsp:txXfrm>
        <a:off x="23683" y="3290050"/>
        <a:ext cx="693366" cy="1481063"/>
      </dsp:txXfrm>
    </dsp:sp>
    <dsp:sp modelId="{BF3B605C-7F23-4E3C-A753-77A443F95C9F}">
      <dsp:nvSpPr>
        <dsp:cNvPr id="0" name=""/>
        <dsp:cNvSpPr/>
      </dsp:nvSpPr>
      <dsp:spPr>
        <a:xfrm>
          <a:off x="769555" y="3268478"/>
          <a:ext cx="736510" cy="1524207"/>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识别摄像头</a:t>
          </a:r>
        </a:p>
      </dsp:txBody>
      <dsp:txXfrm>
        <a:off x="791127" y="3290050"/>
        <a:ext cx="693366" cy="1481063"/>
      </dsp:txXfrm>
    </dsp:sp>
    <dsp:sp modelId="{4DF7CD58-4D80-42F9-A8D9-3D3FF797D772}">
      <dsp:nvSpPr>
        <dsp:cNvPr id="0" name=""/>
        <dsp:cNvSpPr/>
      </dsp:nvSpPr>
      <dsp:spPr>
        <a:xfrm>
          <a:off x="1536999" y="3268478"/>
          <a:ext cx="736510" cy="1524207"/>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AR</a:t>
          </a:r>
          <a:r>
            <a:rPr lang="zh-CN" altLang="en-US" sz="1600" kern="1200" dirty="0"/>
            <a:t>摄像头</a:t>
          </a:r>
        </a:p>
      </dsp:txBody>
      <dsp:txXfrm>
        <a:off x="1558571" y="3290050"/>
        <a:ext cx="693366" cy="1481063"/>
      </dsp:txXfrm>
    </dsp:sp>
    <dsp:sp modelId="{73CA7E33-5951-4D7C-8FA1-014667DE5ED8}">
      <dsp:nvSpPr>
        <dsp:cNvPr id="0" name=""/>
        <dsp:cNvSpPr/>
      </dsp:nvSpPr>
      <dsp:spPr>
        <a:xfrm>
          <a:off x="2304442" y="3268478"/>
          <a:ext cx="736510" cy="1524207"/>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维修平台</a:t>
          </a:r>
        </a:p>
      </dsp:txBody>
      <dsp:txXfrm>
        <a:off x="2326014" y="3290050"/>
        <a:ext cx="693366" cy="1481063"/>
      </dsp:txXfrm>
    </dsp:sp>
    <dsp:sp modelId="{479B5BB1-6F27-42B5-B532-580C2222CA5A}">
      <dsp:nvSpPr>
        <dsp:cNvPr id="0" name=""/>
        <dsp:cNvSpPr/>
      </dsp:nvSpPr>
      <dsp:spPr>
        <a:xfrm>
          <a:off x="3102820" y="1621245"/>
          <a:ext cx="3806285" cy="1524207"/>
        </a:xfrm>
        <a:prstGeom prst="roundRect">
          <a:avLst>
            <a:gd name="adj" fmla="val 10000"/>
          </a:avLst>
        </a:prstGeom>
        <a:gradFill rotWithShape="0">
          <a:gsLst>
            <a:gs pos="0">
              <a:schemeClr val="accent1">
                <a:alpha val="70000"/>
                <a:hueOff val="0"/>
                <a:satOff val="0"/>
                <a:lumOff val="0"/>
                <a:alphaOff val="0"/>
                <a:satMod val="103000"/>
                <a:lumMod val="102000"/>
                <a:tint val="94000"/>
              </a:schemeClr>
            </a:gs>
            <a:gs pos="50000">
              <a:schemeClr val="accent1">
                <a:alpha val="70000"/>
                <a:hueOff val="0"/>
                <a:satOff val="0"/>
                <a:lumOff val="0"/>
                <a:alphaOff val="0"/>
                <a:satMod val="110000"/>
                <a:lumMod val="100000"/>
                <a:shade val="100000"/>
              </a:schemeClr>
            </a:gs>
            <a:gs pos="100000">
              <a:schemeClr val="accent1">
                <a:alpha val="7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zh-CN" altLang="en-US" sz="5000" kern="1200" dirty="0"/>
            <a:t>软件系统</a:t>
          </a:r>
        </a:p>
      </dsp:txBody>
      <dsp:txXfrm>
        <a:off x="3147462" y="1665887"/>
        <a:ext cx="3717001" cy="1434923"/>
      </dsp:txXfrm>
    </dsp:sp>
    <dsp:sp modelId="{A23A05A7-F3DC-4BAC-9E93-2F8E210B5052}">
      <dsp:nvSpPr>
        <dsp:cNvPr id="0" name=""/>
        <dsp:cNvSpPr/>
      </dsp:nvSpPr>
      <dsp:spPr>
        <a:xfrm>
          <a:off x="3102820" y="3268478"/>
          <a:ext cx="736510" cy="1524207"/>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维修标记信息管理模块</a:t>
          </a:r>
        </a:p>
      </dsp:txBody>
      <dsp:txXfrm>
        <a:off x="3124392" y="3290050"/>
        <a:ext cx="693366" cy="1481063"/>
      </dsp:txXfrm>
    </dsp:sp>
    <dsp:sp modelId="{CDAA655F-A670-4BE0-86F9-B477D1102D31}">
      <dsp:nvSpPr>
        <dsp:cNvPr id="0" name=""/>
        <dsp:cNvSpPr/>
      </dsp:nvSpPr>
      <dsp:spPr>
        <a:xfrm>
          <a:off x="3870263" y="3268478"/>
          <a:ext cx="736510" cy="1524207"/>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物体三维跟踪注册模块</a:t>
          </a:r>
        </a:p>
      </dsp:txBody>
      <dsp:txXfrm>
        <a:off x="3891835" y="3290050"/>
        <a:ext cx="693366" cy="1481063"/>
      </dsp:txXfrm>
    </dsp:sp>
    <dsp:sp modelId="{C7CB5FFF-9A82-4D57-8848-DA3B92FE800C}">
      <dsp:nvSpPr>
        <dsp:cNvPr id="0" name=""/>
        <dsp:cNvSpPr/>
      </dsp:nvSpPr>
      <dsp:spPr>
        <a:xfrm>
          <a:off x="4637707" y="3268478"/>
          <a:ext cx="736510" cy="1524207"/>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维修示教视频管理模块</a:t>
          </a:r>
        </a:p>
      </dsp:txBody>
      <dsp:txXfrm>
        <a:off x="4659279" y="3290050"/>
        <a:ext cx="693366" cy="1481063"/>
      </dsp:txXfrm>
    </dsp:sp>
    <dsp:sp modelId="{6C30C1EF-B7A0-49A5-BF54-474AC0E75EA6}">
      <dsp:nvSpPr>
        <dsp:cNvPr id="0" name=""/>
        <dsp:cNvSpPr/>
      </dsp:nvSpPr>
      <dsp:spPr>
        <a:xfrm>
          <a:off x="5405151" y="3268478"/>
          <a:ext cx="736510" cy="1524207"/>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维修信息标记模块</a:t>
          </a:r>
        </a:p>
      </dsp:txBody>
      <dsp:txXfrm>
        <a:off x="5426723" y="3290050"/>
        <a:ext cx="693366" cy="1481063"/>
      </dsp:txXfrm>
    </dsp:sp>
    <dsp:sp modelId="{54E5CFBA-D45F-45B5-ADFC-368FBAD59F8D}">
      <dsp:nvSpPr>
        <dsp:cNvPr id="0" name=""/>
        <dsp:cNvSpPr/>
      </dsp:nvSpPr>
      <dsp:spPr>
        <a:xfrm>
          <a:off x="6172595" y="3268478"/>
          <a:ext cx="736510" cy="1524207"/>
        </a:xfrm>
        <a:prstGeom prst="roundRect">
          <a:avLst>
            <a:gd name="adj" fmla="val 10000"/>
          </a:avLst>
        </a:prstGeom>
        <a:gradFill rotWithShape="0">
          <a:gsLst>
            <a:gs pos="0">
              <a:schemeClr val="accent1">
                <a:alpha val="50000"/>
                <a:hueOff val="0"/>
                <a:satOff val="0"/>
                <a:lumOff val="0"/>
                <a:alphaOff val="0"/>
                <a:satMod val="103000"/>
                <a:lumMod val="102000"/>
                <a:tint val="94000"/>
              </a:schemeClr>
            </a:gs>
            <a:gs pos="50000">
              <a:schemeClr val="accent1">
                <a:alpha val="50000"/>
                <a:hueOff val="0"/>
                <a:satOff val="0"/>
                <a:lumOff val="0"/>
                <a:alphaOff val="0"/>
                <a:satMod val="110000"/>
                <a:lumMod val="100000"/>
                <a:shade val="100000"/>
              </a:schemeClr>
            </a:gs>
            <a:gs pos="100000">
              <a:schemeClr val="accent1">
                <a:alpha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系统功能模块</a:t>
          </a:r>
        </a:p>
      </dsp:txBody>
      <dsp:txXfrm>
        <a:off x="6194167" y="3290050"/>
        <a:ext cx="693366" cy="14810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934B1-54AC-4D4A-A518-AF516FDC4DED}">
      <dsp:nvSpPr>
        <dsp:cNvPr id="0" name=""/>
        <dsp:cNvSpPr/>
      </dsp:nvSpPr>
      <dsp:spPr>
        <a:xfrm>
          <a:off x="655657" y="226544"/>
          <a:ext cx="3184886" cy="3184886"/>
        </a:xfrm>
        <a:prstGeom prst="pie">
          <a:avLst>
            <a:gd name="adj1" fmla="val 16200000"/>
            <a:gd name="adj2" fmla="val 2052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系统功能</a:t>
          </a:r>
          <a:endParaRPr lang="en-US" altLang="zh-CN" sz="1600" kern="1200" dirty="0"/>
        </a:p>
        <a:p>
          <a:pPr marL="0" lvl="0" indent="0" algn="ctr" defTabSz="711200">
            <a:lnSpc>
              <a:spcPct val="90000"/>
            </a:lnSpc>
            <a:spcBef>
              <a:spcPct val="0"/>
            </a:spcBef>
            <a:spcAft>
              <a:spcPct val="35000"/>
            </a:spcAft>
            <a:buNone/>
          </a:pPr>
          <a:r>
            <a:rPr lang="zh-CN" altLang="en-US" sz="1600" kern="1200" dirty="0"/>
            <a:t>模块</a:t>
          </a:r>
          <a:endParaRPr lang="en-US" altLang="zh-CN" sz="1600" kern="1200" dirty="0"/>
        </a:p>
      </dsp:txBody>
      <dsp:txXfrm>
        <a:off x="2288291" y="702381"/>
        <a:ext cx="1080586" cy="739348"/>
      </dsp:txXfrm>
    </dsp:sp>
    <dsp:sp modelId="{249DA091-A9E8-4EAA-B351-443DDA26231A}">
      <dsp:nvSpPr>
        <dsp:cNvPr id="0" name=""/>
        <dsp:cNvSpPr/>
      </dsp:nvSpPr>
      <dsp:spPr>
        <a:xfrm>
          <a:off x="544186" y="380101"/>
          <a:ext cx="3184886" cy="3184886"/>
        </a:xfrm>
        <a:prstGeom prst="pie">
          <a:avLst>
            <a:gd name="adj1" fmla="val 20520000"/>
            <a:gd name="adj2" fmla="val 324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维修标记信息管理模块</a:t>
          </a:r>
        </a:p>
      </dsp:txBody>
      <dsp:txXfrm>
        <a:off x="2625737" y="1820883"/>
        <a:ext cx="947883" cy="800013"/>
      </dsp:txXfrm>
    </dsp:sp>
    <dsp:sp modelId="{E89AE26F-D360-4B9F-A3C5-7EE2A8A6417F}">
      <dsp:nvSpPr>
        <dsp:cNvPr id="0" name=""/>
        <dsp:cNvSpPr/>
      </dsp:nvSpPr>
      <dsp:spPr>
        <a:xfrm>
          <a:off x="544186" y="380101"/>
          <a:ext cx="3184886" cy="3184886"/>
        </a:xfrm>
        <a:prstGeom prst="pie">
          <a:avLst>
            <a:gd name="adj1" fmla="val 3240000"/>
            <a:gd name="adj2" fmla="val 756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维修示教视频管理模块</a:t>
          </a:r>
        </a:p>
      </dsp:txBody>
      <dsp:txXfrm>
        <a:off x="1567900" y="2768766"/>
        <a:ext cx="1137459" cy="682475"/>
      </dsp:txXfrm>
    </dsp:sp>
    <dsp:sp modelId="{7ABE5A44-B2C5-4EB6-B092-1B11969F5F5A}">
      <dsp:nvSpPr>
        <dsp:cNvPr id="0" name=""/>
        <dsp:cNvSpPr/>
      </dsp:nvSpPr>
      <dsp:spPr>
        <a:xfrm>
          <a:off x="544186" y="380101"/>
          <a:ext cx="3184886" cy="3184886"/>
        </a:xfrm>
        <a:prstGeom prst="pie">
          <a:avLst>
            <a:gd name="adj1" fmla="val 7560000"/>
            <a:gd name="adj2" fmla="val 1188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物体三维跟踪注册模块</a:t>
          </a:r>
        </a:p>
      </dsp:txBody>
      <dsp:txXfrm>
        <a:off x="695847" y="1820883"/>
        <a:ext cx="947883" cy="800013"/>
      </dsp:txXfrm>
    </dsp:sp>
    <dsp:sp modelId="{B940EC45-3A85-4FFF-941F-385260E64C22}">
      <dsp:nvSpPr>
        <dsp:cNvPr id="0" name=""/>
        <dsp:cNvSpPr/>
      </dsp:nvSpPr>
      <dsp:spPr>
        <a:xfrm>
          <a:off x="544186" y="380101"/>
          <a:ext cx="3184886" cy="3184886"/>
        </a:xfrm>
        <a:prstGeom prst="pie">
          <a:avLst>
            <a:gd name="adj1" fmla="val 11880000"/>
            <a:gd name="adj2" fmla="val 1620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维修信息标记模块</a:t>
          </a:r>
        </a:p>
      </dsp:txBody>
      <dsp:txXfrm>
        <a:off x="1008649" y="865417"/>
        <a:ext cx="1080586" cy="73934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AFBD0-5588-4A62-935C-E50120BCADB8}">
      <dsp:nvSpPr>
        <dsp:cNvPr id="0" name=""/>
        <dsp:cNvSpPr/>
      </dsp:nvSpPr>
      <dsp:spPr>
        <a:xfrm rot="5400000">
          <a:off x="1914307" y="-730614"/>
          <a:ext cx="434718" cy="20062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用户管理</a:t>
          </a:r>
        </a:p>
      </dsp:txBody>
      <dsp:txXfrm rot="-5400000">
        <a:off x="1128530" y="76384"/>
        <a:ext cx="1985053" cy="392276"/>
      </dsp:txXfrm>
    </dsp:sp>
    <dsp:sp modelId="{7F8BE99B-D13E-4226-9953-263C0F2A3D1B}">
      <dsp:nvSpPr>
        <dsp:cNvPr id="0" name=""/>
        <dsp:cNvSpPr/>
      </dsp:nvSpPr>
      <dsp:spPr>
        <a:xfrm>
          <a:off x="0" y="823"/>
          <a:ext cx="1128529" cy="5433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功能点</a:t>
          </a:r>
          <a:r>
            <a:rPr lang="en-US" altLang="zh-CN" sz="1800" kern="1200" dirty="0"/>
            <a:t>1</a:t>
          </a:r>
          <a:endParaRPr lang="zh-CN" altLang="en-US" sz="1800" kern="1200" dirty="0"/>
        </a:p>
      </dsp:txBody>
      <dsp:txXfrm>
        <a:off x="26527" y="27350"/>
        <a:ext cx="1075475" cy="490344"/>
      </dsp:txXfrm>
    </dsp:sp>
    <dsp:sp modelId="{FA3B595A-CFD3-4059-B672-E2B54B03003D}">
      <dsp:nvSpPr>
        <dsp:cNvPr id="0" name=""/>
        <dsp:cNvSpPr/>
      </dsp:nvSpPr>
      <dsp:spPr>
        <a:xfrm rot="5400000">
          <a:off x="1914307" y="-160046"/>
          <a:ext cx="434718" cy="20062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个人信息管理</a:t>
          </a:r>
        </a:p>
      </dsp:txBody>
      <dsp:txXfrm rot="-5400000">
        <a:off x="1128530" y="646952"/>
        <a:ext cx="1985053" cy="392276"/>
      </dsp:txXfrm>
    </dsp:sp>
    <dsp:sp modelId="{6F27DA2C-2188-470F-BF57-0BCAF9840803}">
      <dsp:nvSpPr>
        <dsp:cNvPr id="0" name=""/>
        <dsp:cNvSpPr/>
      </dsp:nvSpPr>
      <dsp:spPr>
        <a:xfrm>
          <a:off x="0" y="571391"/>
          <a:ext cx="1128529" cy="5433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功能点</a:t>
          </a:r>
          <a:r>
            <a:rPr lang="en-US" altLang="zh-CN" sz="1800" kern="1200" dirty="0"/>
            <a:t>2</a:t>
          </a:r>
          <a:endParaRPr lang="zh-CN" altLang="en-US" sz="1800" kern="1200" dirty="0"/>
        </a:p>
      </dsp:txBody>
      <dsp:txXfrm>
        <a:off x="26527" y="597918"/>
        <a:ext cx="1075475" cy="490344"/>
      </dsp:txXfrm>
    </dsp:sp>
    <dsp:sp modelId="{7C451E4F-42F7-4C55-935F-45EA9BA70152}">
      <dsp:nvSpPr>
        <dsp:cNvPr id="0" name=""/>
        <dsp:cNvSpPr/>
      </dsp:nvSpPr>
      <dsp:spPr>
        <a:xfrm rot="5400000">
          <a:off x="1914307" y="410522"/>
          <a:ext cx="434718" cy="200627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a:t>系统信息</a:t>
          </a:r>
        </a:p>
      </dsp:txBody>
      <dsp:txXfrm rot="-5400000">
        <a:off x="1128530" y="1217521"/>
        <a:ext cx="1985053" cy="392276"/>
      </dsp:txXfrm>
    </dsp:sp>
    <dsp:sp modelId="{35E51CD5-996C-47CC-ACA1-C4A239DE1158}">
      <dsp:nvSpPr>
        <dsp:cNvPr id="0" name=""/>
        <dsp:cNvSpPr/>
      </dsp:nvSpPr>
      <dsp:spPr>
        <a:xfrm>
          <a:off x="0" y="1141960"/>
          <a:ext cx="1128529" cy="54339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功能点</a:t>
          </a:r>
          <a:r>
            <a:rPr lang="en-US" altLang="zh-CN" sz="1800" kern="1200" dirty="0"/>
            <a:t>3</a:t>
          </a:r>
          <a:endParaRPr lang="zh-CN" altLang="en-US" sz="1800" kern="1200" dirty="0"/>
        </a:p>
      </dsp:txBody>
      <dsp:txXfrm>
        <a:off x="26527" y="1168487"/>
        <a:ext cx="1075475" cy="49034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934B1-54AC-4D4A-A518-AF516FDC4DED}">
      <dsp:nvSpPr>
        <dsp:cNvPr id="0" name=""/>
        <dsp:cNvSpPr/>
      </dsp:nvSpPr>
      <dsp:spPr>
        <a:xfrm>
          <a:off x="511374" y="205225"/>
          <a:ext cx="2885184" cy="2885184"/>
        </a:xfrm>
        <a:prstGeom prst="pie">
          <a:avLst>
            <a:gd name="adj1" fmla="val 16200000"/>
            <a:gd name="adj2" fmla="val 2052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维修标记信息管理模块</a:t>
          </a:r>
        </a:p>
      </dsp:txBody>
      <dsp:txXfrm>
        <a:off x="1990374" y="636286"/>
        <a:ext cx="978901" cy="669774"/>
      </dsp:txXfrm>
    </dsp:sp>
    <dsp:sp modelId="{249DA091-A9E8-4EAA-B351-443DDA26231A}">
      <dsp:nvSpPr>
        <dsp:cNvPr id="0" name=""/>
        <dsp:cNvSpPr/>
      </dsp:nvSpPr>
      <dsp:spPr>
        <a:xfrm>
          <a:off x="410393" y="344332"/>
          <a:ext cx="2885184" cy="2885184"/>
        </a:xfrm>
        <a:prstGeom prst="pie">
          <a:avLst>
            <a:gd name="adj1" fmla="val 20520000"/>
            <a:gd name="adj2" fmla="val 324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维修信息标记模块</a:t>
          </a:r>
        </a:p>
      </dsp:txBody>
      <dsp:txXfrm>
        <a:off x="2296067" y="1649535"/>
        <a:ext cx="858685" cy="724730"/>
      </dsp:txXfrm>
    </dsp:sp>
    <dsp:sp modelId="{E89AE26F-D360-4B9F-A3C5-7EE2A8A6417F}">
      <dsp:nvSpPr>
        <dsp:cNvPr id="0" name=""/>
        <dsp:cNvSpPr/>
      </dsp:nvSpPr>
      <dsp:spPr>
        <a:xfrm>
          <a:off x="410393" y="344332"/>
          <a:ext cx="2885184" cy="2885184"/>
        </a:xfrm>
        <a:prstGeom prst="pie">
          <a:avLst>
            <a:gd name="adj1" fmla="val 3240000"/>
            <a:gd name="adj2" fmla="val 756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维修示教视频管理模块</a:t>
          </a:r>
        </a:p>
      </dsp:txBody>
      <dsp:txXfrm>
        <a:off x="1337773" y="2508221"/>
        <a:ext cx="1030422" cy="618253"/>
      </dsp:txXfrm>
    </dsp:sp>
    <dsp:sp modelId="{7ABE5A44-B2C5-4EB6-B092-1B11969F5F5A}">
      <dsp:nvSpPr>
        <dsp:cNvPr id="0" name=""/>
        <dsp:cNvSpPr/>
      </dsp:nvSpPr>
      <dsp:spPr>
        <a:xfrm>
          <a:off x="410393" y="344332"/>
          <a:ext cx="2885184" cy="2885184"/>
        </a:xfrm>
        <a:prstGeom prst="pie">
          <a:avLst>
            <a:gd name="adj1" fmla="val 7560000"/>
            <a:gd name="adj2" fmla="val 1188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物体三维跟踪注册模块</a:t>
          </a:r>
        </a:p>
      </dsp:txBody>
      <dsp:txXfrm>
        <a:off x="547782" y="1649535"/>
        <a:ext cx="858685" cy="724730"/>
      </dsp:txXfrm>
    </dsp:sp>
    <dsp:sp modelId="{B940EC45-3A85-4FFF-941F-385260E64C22}">
      <dsp:nvSpPr>
        <dsp:cNvPr id="0" name=""/>
        <dsp:cNvSpPr/>
      </dsp:nvSpPr>
      <dsp:spPr>
        <a:xfrm>
          <a:off x="410393" y="344332"/>
          <a:ext cx="2885184" cy="2885184"/>
        </a:xfrm>
        <a:prstGeom prst="pie">
          <a:avLst>
            <a:gd name="adj1" fmla="val 11880000"/>
            <a:gd name="adj2" fmla="val 1620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系统功能</a:t>
          </a:r>
          <a:endParaRPr lang="en-US" altLang="zh-CN" sz="1600" kern="1200" dirty="0"/>
        </a:p>
        <a:p>
          <a:pPr marL="0" lvl="0" indent="0" algn="ctr" defTabSz="711200">
            <a:lnSpc>
              <a:spcPct val="90000"/>
            </a:lnSpc>
            <a:spcBef>
              <a:spcPct val="0"/>
            </a:spcBef>
            <a:spcAft>
              <a:spcPct val="35000"/>
            </a:spcAft>
            <a:buNone/>
          </a:pPr>
          <a:r>
            <a:rPr lang="zh-CN" altLang="en-US" sz="1600" kern="1200" dirty="0"/>
            <a:t>模块</a:t>
          </a:r>
        </a:p>
      </dsp:txBody>
      <dsp:txXfrm>
        <a:off x="831149" y="783980"/>
        <a:ext cx="978901" cy="6697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AFBD0-5588-4A62-935C-E50120BCADB8}">
      <dsp:nvSpPr>
        <dsp:cNvPr id="0" name=""/>
        <dsp:cNvSpPr/>
      </dsp:nvSpPr>
      <dsp:spPr>
        <a:xfrm rot="5400000">
          <a:off x="1205223" y="-692803"/>
          <a:ext cx="858207" cy="22446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标记信息的分类关联、组织、转换、重构</a:t>
          </a:r>
        </a:p>
      </dsp:txBody>
      <dsp:txXfrm rot="-5400000">
        <a:off x="511985" y="42329"/>
        <a:ext cx="2202790" cy="774419"/>
      </dsp:txXfrm>
    </dsp:sp>
    <dsp:sp modelId="{7F8BE99B-D13E-4226-9953-263C0F2A3D1B}">
      <dsp:nvSpPr>
        <dsp:cNvPr id="0" name=""/>
        <dsp:cNvSpPr/>
      </dsp:nvSpPr>
      <dsp:spPr>
        <a:xfrm>
          <a:off x="213" y="11296"/>
          <a:ext cx="511771" cy="83648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功能点</a:t>
          </a:r>
          <a:r>
            <a:rPr lang="en-US" altLang="zh-CN" sz="1200" kern="1200" dirty="0"/>
            <a:t>1</a:t>
          </a:r>
          <a:endParaRPr lang="zh-CN" altLang="en-US" sz="1200" kern="1200" dirty="0"/>
        </a:p>
      </dsp:txBody>
      <dsp:txXfrm>
        <a:off x="25196" y="36279"/>
        <a:ext cx="461805" cy="786517"/>
      </dsp:txXfrm>
    </dsp:sp>
    <dsp:sp modelId="{FA3B595A-CFD3-4059-B672-E2B54B03003D}">
      <dsp:nvSpPr>
        <dsp:cNvPr id="0" name=""/>
        <dsp:cNvSpPr/>
      </dsp:nvSpPr>
      <dsp:spPr>
        <a:xfrm rot="5400000">
          <a:off x="1205130" y="236961"/>
          <a:ext cx="858207" cy="224467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标记信息增、删、改、查。</a:t>
          </a:r>
        </a:p>
      </dsp:txBody>
      <dsp:txXfrm rot="-5400000">
        <a:off x="511897" y="972088"/>
        <a:ext cx="2202779" cy="774419"/>
      </dsp:txXfrm>
    </dsp:sp>
    <dsp:sp modelId="{6F27DA2C-2188-470F-BF57-0BCAF9840803}">
      <dsp:nvSpPr>
        <dsp:cNvPr id="0" name=""/>
        <dsp:cNvSpPr/>
      </dsp:nvSpPr>
      <dsp:spPr>
        <a:xfrm>
          <a:off x="213" y="912279"/>
          <a:ext cx="511683" cy="89403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功能点</a:t>
          </a:r>
          <a:r>
            <a:rPr lang="en-US" altLang="zh-CN" sz="1200" kern="1200" dirty="0"/>
            <a:t>2</a:t>
          </a:r>
          <a:endParaRPr lang="zh-CN" altLang="en-US" sz="1200" kern="1200" dirty="0"/>
        </a:p>
      </dsp:txBody>
      <dsp:txXfrm>
        <a:off x="25191" y="937257"/>
        <a:ext cx="461727" cy="84408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934B1-54AC-4D4A-A518-AF516FDC4DED}">
      <dsp:nvSpPr>
        <dsp:cNvPr id="0" name=""/>
        <dsp:cNvSpPr/>
      </dsp:nvSpPr>
      <dsp:spPr>
        <a:xfrm>
          <a:off x="511374" y="205225"/>
          <a:ext cx="2885184" cy="2885184"/>
        </a:xfrm>
        <a:prstGeom prst="pie">
          <a:avLst>
            <a:gd name="adj1" fmla="val 16200000"/>
            <a:gd name="adj2" fmla="val 2052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维修示教视频管理模块</a:t>
          </a:r>
        </a:p>
      </dsp:txBody>
      <dsp:txXfrm>
        <a:off x="1990374" y="636286"/>
        <a:ext cx="978901" cy="669774"/>
      </dsp:txXfrm>
    </dsp:sp>
    <dsp:sp modelId="{249DA091-A9E8-4EAA-B351-443DDA26231A}">
      <dsp:nvSpPr>
        <dsp:cNvPr id="0" name=""/>
        <dsp:cNvSpPr/>
      </dsp:nvSpPr>
      <dsp:spPr>
        <a:xfrm>
          <a:off x="410393" y="344332"/>
          <a:ext cx="2885184" cy="2885184"/>
        </a:xfrm>
        <a:prstGeom prst="pie">
          <a:avLst>
            <a:gd name="adj1" fmla="val 20520000"/>
            <a:gd name="adj2" fmla="val 324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维修信息标记模块</a:t>
          </a:r>
        </a:p>
      </dsp:txBody>
      <dsp:txXfrm>
        <a:off x="2296067" y="1649535"/>
        <a:ext cx="858685" cy="724730"/>
      </dsp:txXfrm>
    </dsp:sp>
    <dsp:sp modelId="{E89AE26F-D360-4B9F-A3C5-7EE2A8A6417F}">
      <dsp:nvSpPr>
        <dsp:cNvPr id="0" name=""/>
        <dsp:cNvSpPr/>
      </dsp:nvSpPr>
      <dsp:spPr>
        <a:xfrm>
          <a:off x="410393" y="344332"/>
          <a:ext cx="2885184" cy="2885184"/>
        </a:xfrm>
        <a:prstGeom prst="pie">
          <a:avLst>
            <a:gd name="adj1" fmla="val 3240000"/>
            <a:gd name="adj2" fmla="val 756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维修标记信息管理模块</a:t>
          </a:r>
        </a:p>
      </dsp:txBody>
      <dsp:txXfrm>
        <a:off x="1337773" y="2508221"/>
        <a:ext cx="1030422" cy="618253"/>
      </dsp:txXfrm>
    </dsp:sp>
    <dsp:sp modelId="{7ABE5A44-B2C5-4EB6-B092-1B11969F5F5A}">
      <dsp:nvSpPr>
        <dsp:cNvPr id="0" name=""/>
        <dsp:cNvSpPr/>
      </dsp:nvSpPr>
      <dsp:spPr>
        <a:xfrm>
          <a:off x="410393" y="344332"/>
          <a:ext cx="2885184" cy="2885184"/>
        </a:xfrm>
        <a:prstGeom prst="pie">
          <a:avLst>
            <a:gd name="adj1" fmla="val 7560000"/>
            <a:gd name="adj2" fmla="val 1188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物体三维跟踪注册模块</a:t>
          </a:r>
        </a:p>
      </dsp:txBody>
      <dsp:txXfrm>
        <a:off x="547782" y="1649535"/>
        <a:ext cx="858685" cy="724730"/>
      </dsp:txXfrm>
    </dsp:sp>
    <dsp:sp modelId="{B940EC45-3A85-4FFF-941F-385260E64C22}">
      <dsp:nvSpPr>
        <dsp:cNvPr id="0" name=""/>
        <dsp:cNvSpPr/>
      </dsp:nvSpPr>
      <dsp:spPr>
        <a:xfrm>
          <a:off x="410393" y="344332"/>
          <a:ext cx="2885184" cy="2885184"/>
        </a:xfrm>
        <a:prstGeom prst="pie">
          <a:avLst>
            <a:gd name="adj1" fmla="val 11880000"/>
            <a:gd name="adj2" fmla="val 16200000"/>
          </a:avLst>
        </a:prstGeom>
        <a:solidFill>
          <a:schemeClr val="accen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系统功能</a:t>
          </a:r>
          <a:endParaRPr lang="en-US" altLang="zh-CN" sz="1600" kern="1200" dirty="0"/>
        </a:p>
        <a:p>
          <a:pPr marL="0" lvl="0" indent="0" algn="ctr" defTabSz="711200">
            <a:lnSpc>
              <a:spcPct val="90000"/>
            </a:lnSpc>
            <a:spcBef>
              <a:spcPct val="0"/>
            </a:spcBef>
            <a:spcAft>
              <a:spcPct val="35000"/>
            </a:spcAft>
            <a:buNone/>
          </a:pPr>
          <a:r>
            <a:rPr lang="zh-CN" altLang="en-US" sz="1600" kern="1200" dirty="0"/>
            <a:t>模块</a:t>
          </a:r>
        </a:p>
      </dsp:txBody>
      <dsp:txXfrm>
        <a:off x="831149" y="783980"/>
        <a:ext cx="978901" cy="66977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4C976ED8-A2F8-44B2-9E9B-484DCC3D921D}" type="datetimeFigureOut">
              <a:rPr lang="zh-CN" altLang="en-US"/>
              <a:pPr>
                <a:defRPr/>
              </a:pPr>
              <a:t>2021/1/24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167FA93C-29B1-4199-89B1-C9D8A0C7888C}" type="slidenum">
              <a:rPr lang="zh-CN" altLang="en-US"/>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a:t>
            </a:fld>
            <a:endParaRPr lang="zh-CN" altLang="en-US">
              <a:latin typeface="Calibri"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10</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275421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11</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1938260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12</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1787239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13</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33352776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14</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4217011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15</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1310949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16</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131532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17</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4862452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18</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11080330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19</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3562632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itchFamily="34" charset="0"/>
                <a:ea typeface="宋体" panose="02010600030101010101" pitchFamily="2" charset="-122"/>
              </a:rPr>
              <a:pPr/>
              <a:t>2</a:t>
            </a:fld>
            <a:endParaRPr lang="zh-CN" altLang="en-US">
              <a:latin typeface="Calibri"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20</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880890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21</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25210885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22</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2197227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23</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30738034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itchFamily="34" charset="0"/>
                <a:ea typeface="宋体" panose="02010600030101010101" pitchFamily="2" charset="-122"/>
              </a:rPr>
              <a:pPr/>
              <a:t>24</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798324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25</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12682502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26</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29933636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27</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3542513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28</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2148488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itchFamily="34" charset="0"/>
                <a:ea typeface="宋体" panose="02010600030101010101" pitchFamily="2" charset="-122"/>
              </a:rPr>
              <a:pPr/>
              <a:t>3</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128955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4</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415400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5</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3087074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6</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22022307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itchFamily="34" charset="0"/>
                <a:ea typeface="宋体" panose="02010600030101010101" pitchFamily="2" charset="-122"/>
              </a:rPr>
              <a:pPr/>
              <a:t>7</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26750673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8</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9703882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itchFamily="34" charset="0"/>
                <a:ea typeface="宋体" panose="02010600030101010101" pitchFamily="2" charset="-122"/>
              </a:rPr>
              <a:pPr/>
              <a:t>9</a:t>
            </a:fld>
            <a:endParaRPr lang="zh-CN" altLang="en-US">
              <a:latin typeface="Calibri" pitchFamily="34" charset="0"/>
              <a:ea typeface="宋体" panose="02010600030101010101" pitchFamily="2" charset="-122"/>
            </a:endParaRPr>
          </a:p>
        </p:txBody>
      </p:sp>
    </p:spTree>
    <p:extLst>
      <p:ext uri="{BB962C8B-B14F-4D97-AF65-F5344CB8AC3E}">
        <p14:creationId xmlns:p14="http://schemas.microsoft.com/office/powerpoint/2010/main" val="2513839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7B501654-C328-4D7F-8379-14C1805D0D0D}" type="datetimeFigureOut">
              <a:rPr lang="zh-CN" altLang="en-US"/>
              <a:pPr>
                <a:defRPr/>
              </a:pPr>
              <a:t>2021/1/24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4421DB7-F3D9-48CB-8617-87E748E92883}" type="slidenum">
              <a:rPr lang="zh-CN" altLang="en-US"/>
              <a:pPr/>
              <a:t>‹#›</a:t>
            </a:fld>
            <a:endParaRPr lang="zh-CN" altLang="en-US"/>
          </a:p>
        </p:txBody>
      </p:sp>
    </p:spTree>
    <p:extLst>
      <p:ext uri="{BB962C8B-B14F-4D97-AF65-F5344CB8AC3E}">
        <p14:creationId xmlns:p14="http://schemas.microsoft.com/office/powerpoint/2010/main" val="19787693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D132489-02C9-4B03-8508-CE0419D7D36C}" type="datetimeFigureOut">
              <a:rPr lang="zh-CN" altLang="en-US"/>
              <a:pPr>
                <a:defRPr/>
              </a:pPr>
              <a:t>2021/1/24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F3826D8-9AD3-419B-A4E6-CC8E8BEDD67B}" type="slidenum">
              <a:rPr lang="zh-CN" altLang="en-US"/>
              <a:pPr/>
              <a:t>‹#›</a:t>
            </a:fld>
            <a:endParaRPr lang="zh-CN" altLang="en-US"/>
          </a:p>
        </p:txBody>
      </p:sp>
    </p:spTree>
    <p:extLst>
      <p:ext uri="{BB962C8B-B14F-4D97-AF65-F5344CB8AC3E}">
        <p14:creationId xmlns:p14="http://schemas.microsoft.com/office/powerpoint/2010/main" val="33684107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9B4E0AC-1760-453B-913D-8414A7E3B035}" type="datetimeFigureOut">
              <a:rPr lang="zh-CN" altLang="en-US"/>
              <a:pPr>
                <a:defRPr/>
              </a:pPr>
              <a:t>2021/1/24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A3F0D1-4657-4B7B-8EC0-DFDEE341E13E}" type="slidenum">
              <a:rPr lang="zh-CN" altLang="en-US"/>
              <a:pPr/>
              <a:t>‹#›</a:t>
            </a:fld>
            <a:endParaRPr lang="zh-CN" altLang="en-US"/>
          </a:p>
        </p:txBody>
      </p:sp>
    </p:spTree>
    <p:extLst>
      <p:ext uri="{BB962C8B-B14F-4D97-AF65-F5344CB8AC3E}">
        <p14:creationId xmlns:p14="http://schemas.microsoft.com/office/powerpoint/2010/main" val="4243881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5C3B258-F792-467C-8952-6564F7F7A64C}" type="datetimeFigureOut">
              <a:rPr lang="zh-CN" altLang="en-US"/>
              <a:pPr>
                <a:defRPr/>
              </a:pPr>
              <a:t>2021/1/24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232BDC5-71A1-4D20-8EF0-8F919F29C0C1}" type="slidenum">
              <a:rPr lang="zh-CN" altLang="en-US"/>
              <a:pPr/>
              <a:t>‹#›</a:t>
            </a:fld>
            <a:endParaRPr lang="zh-CN" altLang="en-US"/>
          </a:p>
        </p:txBody>
      </p:sp>
    </p:spTree>
    <p:extLst>
      <p:ext uri="{BB962C8B-B14F-4D97-AF65-F5344CB8AC3E}">
        <p14:creationId xmlns:p14="http://schemas.microsoft.com/office/powerpoint/2010/main" val="11809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8BE8ED0-4CC8-41FB-A813-AF3EE990F4EA}" type="datetimeFigureOut">
              <a:rPr lang="zh-CN" altLang="en-US"/>
              <a:pPr>
                <a:defRPr/>
              </a:pPr>
              <a:t>2021/1/24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8AE3268-E185-4A0B-A5A9-CD634315B018}" type="slidenum">
              <a:rPr lang="zh-CN" altLang="en-US"/>
              <a:pPr/>
              <a:t>‹#›</a:t>
            </a:fld>
            <a:endParaRPr lang="zh-CN" altLang="en-US"/>
          </a:p>
        </p:txBody>
      </p:sp>
    </p:spTree>
    <p:extLst>
      <p:ext uri="{BB962C8B-B14F-4D97-AF65-F5344CB8AC3E}">
        <p14:creationId xmlns:p14="http://schemas.microsoft.com/office/powerpoint/2010/main" val="15017095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E95B230-0B8A-4324-8096-B0A755B49C08}" type="datetimeFigureOut">
              <a:rPr lang="zh-CN" altLang="en-US"/>
              <a:pPr>
                <a:defRPr/>
              </a:pPr>
              <a:t>2021/1/24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5C879A5-D176-4ABC-9E08-BE7D148649D6}" type="slidenum">
              <a:rPr lang="zh-CN" altLang="en-US"/>
              <a:pPr/>
              <a:t>‹#›</a:t>
            </a:fld>
            <a:endParaRPr lang="zh-CN" altLang="en-US"/>
          </a:p>
        </p:txBody>
      </p:sp>
    </p:spTree>
    <p:extLst>
      <p:ext uri="{BB962C8B-B14F-4D97-AF65-F5344CB8AC3E}">
        <p14:creationId xmlns:p14="http://schemas.microsoft.com/office/powerpoint/2010/main" val="17287487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DF3C78F-01F3-4EBB-8C19-5282C12060D8}" type="datetimeFigureOut">
              <a:rPr lang="zh-CN" altLang="en-US"/>
              <a:pPr>
                <a:defRPr/>
              </a:pPr>
              <a:t>2021/1/24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74A41306-BA03-4BCE-9FF0-80456018BC56}" type="slidenum">
              <a:rPr lang="zh-CN" altLang="en-US"/>
              <a:pPr/>
              <a:t>‹#›</a:t>
            </a:fld>
            <a:endParaRPr lang="zh-CN" altLang="en-US"/>
          </a:p>
        </p:txBody>
      </p:sp>
    </p:spTree>
    <p:extLst>
      <p:ext uri="{BB962C8B-B14F-4D97-AF65-F5344CB8AC3E}">
        <p14:creationId xmlns:p14="http://schemas.microsoft.com/office/powerpoint/2010/main" val="374495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A828795-3798-49B7-99EE-351E9F40A0C4}" type="datetimeFigureOut">
              <a:rPr lang="zh-CN" altLang="en-US"/>
              <a:pPr>
                <a:defRPr/>
              </a:pPr>
              <a:t>2021/1/24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D707729-9787-46F8-B085-CA1F955117C8}" type="slidenum">
              <a:rPr lang="zh-CN" altLang="en-US"/>
              <a:pPr/>
              <a:t>‹#›</a:t>
            </a:fld>
            <a:endParaRPr lang="zh-CN" altLang="en-US"/>
          </a:p>
        </p:txBody>
      </p:sp>
    </p:spTree>
    <p:extLst>
      <p:ext uri="{BB962C8B-B14F-4D97-AF65-F5344CB8AC3E}">
        <p14:creationId xmlns:p14="http://schemas.microsoft.com/office/powerpoint/2010/main" val="936971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DF77328-FDBE-4128-A06A-0E4EBD2AD1E0}" type="datetimeFigureOut">
              <a:rPr lang="zh-CN" altLang="en-US"/>
              <a:pPr>
                <a:defRPr/>
              </a:pPr>
              <a:t>2021/1/24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25F54854-6997-4642-95D0-70E8C6EE6C37}" type="slidenum">
              <a:rPr lang="zh-CN" altLang="en-US"/>
              <a:pPr/>
              <a:t>‹#›</a:t>
            </a:fld>
            <a:endParaRPr lang="zh-CN" altLang="en-US"/>
          </a:p>
        </p:txBody>
      </p:sp>
    </p:spTree>
    <p:extLst>
      <p:ext uri="{BB962C8B-B14F-4D97-AF65-F5344CB8AC3E}">
        <p14:creationId xmlns:p14="http://schemas.microsoft.com/office/powerpoint/2010/main" val="39512978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38BD367-96EF-42E6-B24E-CA1E7E032EF0}" type="datetimeFigureOut">
              <a:rPr lang="zh-CN" altLang="en-US"/>
              <a:pPr>
                <a:defRPr/>
              </a:pPr>
              <a:t>2021/1/24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18B825A-7E81-44C3-B3B9-3CE7C7317BE7}" type="slidenum">
              <a:rPr lang="zh-CN" altLang="en-US"/>
              <a:pPr/>
              <a:t>‹#›</a:t>
            </a:fld>
            <a:endParaRPr lang="zh-CN" altLang="en-US"/>
          </a:p>
        </p:txBody>
      </p:sp>
    </p:spTree>
    <p:extLst>
      <p:ext uri="{BB962C8B-B14F-4D97-AF65-F5344CB8AC3E}">
        <p14:creationId xmlns:p14="http://schemas.microsoft.com/office/powerpoint/2010/main" val="2582575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2C4923F-5CC1-47A1-8CDC-A5AB7535644B}" type="datetimeFigureOut">
              <a:rPr lang="zh-CN" altLang="en-US"/>
              <a:pPr>
                <a:defRPr/>
              </a:pPr>
              <a:t>2021/1/24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5A47B71-0CCF-4F19-BDED-D37F0E2613A7}" type="slidenum">
              <a:rPr lang="zh-CN" altLang="en-US"/>
              <a:pPr/>
              <a:t>‹#›</a:t>
            </a:fld>
            <a:endParaRPr lang="zh-CN" altLang="en-US"/>
          </a:p>
        </p:txBody>
      </p:sp>
    </p:spTree>
    <p:extLst>
      <p:ext uri="{BB962C8B-B14F-4D97-AF65-F5344CB8AC3E}">
        <p14:creationId xmlns:p14="http://schemas.microsoft.com/office/powerpoint/2010/main" val="3649807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CEE8DB8C-8B3F-437E-8616-505C52744BCD}" type="datetimeFigureOut">
              <a:rPr lang="zh-CN" altLang="en-US"/>
              <a:pPr>
                <a:defRPr/>
              </a:pPr>
              <a:t>2021/1/24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微软雅黑" panose="020B0503020204020204" pitchFamily="34" charset="-122"/>
                <a:ea typeface="微软雅黑" panose="020B0503020204020204" pitchFamily="34" charset="-122"/>
              </a:defRPr>
            </a:lvl1pPr>
          </a:lstStyle>
          <a:p>
            <a:fld id="{780C1C8B-0847-42AA-878D-865D1C9E5090}"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0.xml"/><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hemeOverride" Target="../theme/themeOverride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microsoft.com/office/2007/relationships/diagramDrawing" Target="../diagrams/drawing5.xml"/><Relationship Id="rId13" Type="http://schemas.microsoft.com/office/2007/relationships/diagramDrawing" Target="../diagrams/drawing6.xml"/><Relationship Id="rId3" Type="http://schemas.openxmlformats.org/officeDocument/2006/relationships/image" Target="../media/image1.png"/><Relationship Id="rId7" Type="http://schemas.openxmlformats.org/officeDocument/2006/relationships/diagramColors" Target="../diagrams/colors5.xml"/><Relationship Id="rId12" Type="http://schemas.openxmlformats.org/officeDocument/2006/relationships/diagramColors" Target="../diagrams/colors6.xml"/><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diagramQuickStyle" Target="../diagrams/quickStyle5.xml"/><Relationship Id="rId11" Type="http://schemas.openxmlformats.org/officeDocument/2006/relationships/diagramQuickStyle" Target="../diagrams/quickStyle6.xml"/><Relationship Id="rId5" Type="http://schemas.openxmlformats.org/officeDocument/2006/relationships/diagramLayout" Target="../diagrams/layout5.xml"/><Relationship Id="rId15" Type="http://schemas.openxmlformats.org/officeDocument/2006/relationships/image" Target="../media/image10.png"/><Relationship Id="rId10" Type="http://schemas.openxmlformats.org/officeDocument/2006/relationships/diagramLayout" Target="../diagrams/layout6.xml"/><Relationship Id="rId4" Type="http://schemas.openxmlformats.org/officeDocument/2006/relationships/diagramData" Target="../diagrams/data5.xml"/><Relationship Id="rId9" Type="http://schemas.openxmlformats.org/officeDocument/2006/relationships/diagramData" Target="../diagrams/data6.xml"/><Relationship Id="rId14" Type="http://schemas.openxmlformats.org/officeDocument/2006/relationships/image" Target="../media/image9.png"/></Relationships>
</file>

<file path=ppt/slides/_rels/slide14.xml.rels><?xml version="1.0" encoding="UTF-8" standalone="yes"?>
<Relationships xmlns="http://schemas.openxmlformats.org/package/2006/relationships"><Relationship Id="rId8" Type="http://schemas.microsoft.com/office/2007/relationships/diagramDrawing" Target="../diagrams/drawing7.xml"/><Relationship Id="rId13" Type="http://schemas.microsoft.com/office/2007/relationships/diagramDrawing" Target="../diagrams/drawing8.xml"/><Relationship Id="rId3" Type="http://schemas.openxmlformats.org/officeDocument/2006/relationships/image" Target="../media/image1.png"/><Relationship Id="rId7" Type="http://schemas.openxmlformats.org/officeDocument/2006/relationships/diagramColors" Target="../diagrams/colors7.xml"/><Relationship Id="rId12" Type="http://schemas.openxmlformats.org/officeDocument/2006/relationships/diagramColors" Target="../diagrams/colors8.xml"/><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QuickStyle" Target="../diagrams/quickStyle7.xml"/><Relationship Id="rId11" Type="http://schemas.openxmlformats.org/officeDocument/2006/relationships/diagramQuickStyle" Target="../diagrams/quickStyle8.xml"/><Relationship Id="rId5" Type="http://schemas.openxmlformats.org/officeDocument/2006/relationships/diagramLayout" Target="../diagrams/layout7.xml"/><Relationship Id="rId10" Type="http://schemas.openxmlformats.org/officeDocument/2006/relationships/diagramLayout" Target="../diagrams/layout8.xml"/><Relationship Id="rId4" Type="http://schemas.openxmlformats.org/officeDocument/2006/relationships/diagramData" Target="../diagrams/data7.xml"/><Relationship Id="rId9" Type="http://schemas.openxmlformats.org/officeDocument/2006/relationships/diagramData" Target="../diagrams/data8.xml"/><Relationship Id="rId14" Type="http://schemas.openxmlformats.org/officeDocument/2006/relationships/image" Target="../media/image11.png"/></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13" Type="http://schemas.microsoft.com/office/2007/relationships/diagramDrawing" Target="../diagrams/drawing10.xml"/><Relationship Id="rId3" Type="http://schemas.openxmlformats.org/officeDocument/2006/relationships/image" Target="../media/image1.png"/><Relationship Id="rId7" Type="http://schemas.openxmlformats.org/officeDocument/2006/relationships/diagramColors" Target="../diagrams/colors9.xml"/><Relationship Id="rId12" Type="http://schemas.openxmlformats.org/officeDocument/2006/relationships/diagramColors" Target="../diagrams/colors10.xml"/><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diagramQuickStyle" Target="../diagrams/quickStyle9.xml"/><Relationship Id="rId11" Type="http://schemas.openxmlformats.org/officeDocument/2006/relationships/diagramQuickStyle" Target="../diagrams/quickStyle10.xml"/><Relationship Id="rId5" Type="http://schemas.openxmlformats.org/officeDocument/2006/relationships/diagramLayout" Target="../diagrams/layout9.xml"/><Relationship Id="rId10" Type="http://schemas.openxmlformats.org/officeDocument/2006/relationships/diagramLayout" Target="../diagrams/layout10.xml"/><Relationship Id="rId4" Type="http://schemas.openxmlformats.org/officeDocument/2006/relationships/diagramData" Target="../diagrams/data9.xml"/><Relationship Id="rId9" Type="http://schemas.openxmlformats.org/officeDocument/2006/relationships/diagramData" Target="../diagrams/data10.xml"/><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png"/><Relationship Id="rId7" Type="http://schemas.openxmlformats.org/officeDocument/2006/relationships/diagramColors" Target="../diagrams/colors11.xml"/><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microsoft.com/office/2007/relationships/diagramDrawing" Target="../diagrams/drawing12.xml"/><Relationship Id="rId13" Type="http://schemas.microsoft.com/office/2007/relationships/diagramDrawing" Target="../diagrams/drawing13.xml"/><Relationship Id="rId3" Type="http://schemas.openxmlformats.org/officeDocument/2006/relationships/image" Target="../media/image1.png"/><Relationship Id="rId7" Type="http://schemas.openxmlformats.org/officeDocument/2006/relationships/diagramColors" Target="../diagrams/colors12.xml"/><Relationship Id="rId12" Type="http://schemas.openxmlformats.org/officeDocument/2006/relationships/diagramColors" Target="../diagrams/colors13.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diagramQuickStyle" Target="../diagrams/quickStyle12.xml"/><Relationship Id="rId11" Type="http://schemas.openxmlformats.org/officeDocument/2006/relationships/diagramQuickStyle" Target="../diagrams/quickStyle13.xml"/><Relationship Id="rId5" Type="http://schemas.openxmlformats.org/officeDocument/2006/relationships/diagramLayout" Target="../diagrams/layout12.xml"/><Relationship Id="rId10" Type="http://schemas.openxmlformats.org/officeDocument/2006/relationships/diagramLayout" Target="../diagrams/layout13.xml"/><Relationship Id="rId4" Type="http://schemas.openxmlformats.org/officeDocument/2006/relationships/diagramData" Target="../diagrams/data12.xml"/><Relationship Id="rId9" Type="http://schemas.openxmlformats.org/officeDocument/2006/relationships/diagramData" Target="../diagrams/data13.xml"/><Relationship Id="rId1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png"/><Relationship Id="rId7" Type="http://schemas.openxmlformats.org/officeDocument/2006/relationships/diagramColors" Target="../diagrams/colors14.xml"/><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hemeOverride" Target="../theme/themeOverride2.xml"/><Relationship Id="rId6" Type="http://schemas.openxmlformats.org/officeDocument/2006/relationships/tags" Target="../tags/tag6.xml"/><Relationship Id="rId11" Type="http://schemas.openxmlformats.org/officeDocument/2006/relationships/image" Target="../media/image1.png"/><Relationship Id="rId5" Type="http://schemas.openxmlformats.org/officeDocument/2006/relationships/tags" Target="../tags/tag5.xml"/><Relationship Id="rId10" Type="http://schemas.openxmlformats.org/officeDocument/2006/relationships/notesSlide" Target="../notesSlides/notesSlide2.xml"/><Relationship Id="rId4" Type="http://schemas.openxmlformats.org/officeDocument/2006/relationships/tags" Target="../tags/tag4.xml"/><Relationship Id="rId9"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hemeOverride" Target="../theme/themeOverride7.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1.png"/><Relationship Id="rId7" Type="http://schemas.openxmlformats.org/officeDocument/2006/relationships/diagramColors" Target="../diagrams/colors15.xml"/><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2.xml"/><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diagramDrawing" Target="../diagrams/drawing16.xml"/><Relationship Id="rId13" Type="http://schemas.microsoft.com/office/2007/relationships/diagramDrawing" Target="../diagrams/drawing17.xml"/><Relationship Id="rId18" Type="http://schemas.microsoft.com/office/2007/relationships/diagramDrawing" Target="../diagrams/drawing18.xml"/><Relationship Id="rId3" Type="http://schemas.openxmlformats.org/officeDocument/2006/relationships/image" Target="../media/image1.png"/><Relationship Id="rId7" Type="http://schemas.openxmlformats.org/officeDocument/2006/relationships/diagramColors" Target="../diagrams/colors16.xml"/><Relationship Id="rId12" Type="http://schemas.openxmlformats.org/officeDocument/2006/relationships/diagramColors" Target="../diagrams/colors17.xml"/><Relationship Id="rId17" Type="http://schemas.openxmlformats.org/officeDocument/2006/relationships/diagramColors" Target="../diagrams/colors18.xml"/><Relationship Id="rId2" Type="http://schemas.openxmlformats.org/officeDocument/2006/relationships/notesSlide" Target="../notesSlides/notesSlide26.xml"/><Relationship Id="rId16" Type="http://schemas.openxmlformats.org/officeDocument/2006/relationships/diagramQuickStyle" Target="../diagrams/quickStyle18.xml"/><Relationship Id="rId1" Type="http://schemas.openxmlformats.org/officeDocument/2006/relationships/slideLayout" Target="../slideLayouts/slideLayout7.xml"/><Relationship Id="rId6" Type="http://schemas.openxmlformats.org/officeDocument/2006/relationships/diagramQuickStyle" Target="../diagrams/quickStyle16.xml"/><Relationship Id="rId11" Type="http://schemas.openxmlformats.org/officeDocument/2006/relationships/diagramQuickStyle" Target="../diagrams/quickStyle17.xml"/><Relationship Id="rId5" Type="http://schemas.openxmlformats.org/officeDocument/2006/relationships/diagramLayout" Target="../diagrams/layout16.xml"/><Relationship Id="rId15" Type="http://schemas.openxmlformats.org/officeDocument/2006/relationships/diagramLayout" Target="../diagrams/layout18.xml"/><Relationship Id="rId10" Type="http://schemas.openxmlformats.org/officeDocument/2006/relationships/diagramLayout" Target="../diagrams/layout17.xml"/><Relationship Id="rId4" Type="http://schemas.openxmlformats.org/officeDocument/2006/relationships/diagramData" Target="../diagrams/data16.xml"/><Relationship Id="rId9" Type="http://schemas.openxmlformats.org/officeDocument/2006/relationships/diagramData" Target="../diagrams/data17.xml"/><Relationship Id="rId14" Type="http://schemas.openxmlformats.org/officeDocument/2006/relationships/diagramData" Target="../diagrams/data18.xml"/></Relationships>
</file>

<file path=ppt/slides/_rels/slide27.xml.rels><?xml version="1.0" encoding="UTF-8" standalone="yes"?>
<Relationships xmlns="http://schemas.openxmlformats.org/package/2006/relationships"><Relationship Id="rId8" Type="http://schemas.microsoft.com/office/2007/relationships/diagramDrawing" Target="../diagrams/drawing19.xml"/><Relationship Id="rId13" Type="http://schemas.microsoft.com/office/2007/relationships/diagramDrawing" Target="../diagrams/drawing20.xml"/><Relationship Id="rId3" Type="http://schemas.openxmlformats.org/officeDocument/2006/relationships/image" Target="../media/image1.png"/><Relationship Id="rId7" Type="http://schemas.openxmlformats.org/officeDocument/2006/relationships/diagramColors" Target="../diagrams/colors19.xml"/><Relationship Id="rId12" Type="http://schemas.openxmlformats.org/officeDocument/2006/relationships/diagramColors" Target="../diagrams/colors20.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QuickStyle" Target="../diagrams/quickStyle19.xml"/><Relationship Id="rId11" Type="http://schemas.openxmlformats.org/officeDocument/2006/relationships/diagramQuickStyle" Target="../diagrams/quickStyle20.xml"/><Relationship Id="rId5" Type="http://schemas.openxmlformats.org/officeDocument/2006/relationships/diagramLayout" Target="../diagrams/layout19.xml"/><Relationship Id="rId10" Type="http://schemas.openxmlformats.org/officeDocument/2006/relationships/diagramLayout" Target="../diagrams/layout20.xml"/><Relationship Id="rId4" Type="http://schemas.openxmlformats.org/officeDocument/2006/relationships/diagramData" Target="../diagrams/data19.xml"/><Relationship Id="rId9" Type="http://schemas.openxmlformats.org/officeDocument/2006/relationships/diagramData" Target="../diagrams/data20.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hemeOverride" Target="../theme/themeOverride3.xm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notesSlide" Target="../notesSlides/notesSlide5.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slideLayout" Target="../slideLayouts/slideLayout7.xml"/><Relationship Id="rId1" Type="http://schemas.openxmlformats.org/officeDocument/2006/relationships/themeOverride" Target="../theme/themeOverride4.xml"/><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0" Type="http://schemas.openxmlformats.org/officeDocument/2006/relationships/diagramData" Target="../diagrams/data2.xml"/><Relationship Id="rId4" Type="http://schemas.openxmlformats.org/officeDocument/2006/relationships/image" Target="../media/image1.png"/><Relationship Id="rId9" Type="http://schemas.microsoft.com/office/2007/relationships/diagramDrawing" Target="../diagrams/drawing1.xml"/><Relationship Id="rId14" Type="http://schemas.microsoft.com/office/2007/relationships/diagramDrawing" Target="../diagrams/drawing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ags" Target="../tags/tag10.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slideLayout" Target="../slideLayouts/slideLayout7.xml"/><Relationship Id="rId7" Type="http://schemas.openxmlformats.org/officeDocument/2006/relationships/diagramLayout" Target="../diagrams/layout4.xml"/><Relationship Id="rId2" Type="http://schemas.openxmlformats.org/officeDocument/2006/relationships/tags" Target="../tags/tag11.xml"/><Relationship Id="rId1" Type="http://schemas.openxmlformats.org/officeDocument/2006/relationships/themeOverride" Target="../theme/themeOverride5.xml"/><Relationship Id="rId6" Type="http://schemas.openxmlformats.org/officeDocument/2006/relationships/diagramData" Target="../diagrams/data4.xml"/><Relationship Id="rId5" Type="http://schemas.openxmlformats.org/officeDocument/2006/relationships/image" Target="../media/image1.png"/><Relationship Id="rId10" Type="http://schemas.microsoft.com/office/2007/relationships/diagramDrawing" Target="../diagrams/drawing4.xml"/><Relationship Id="rId4" Type="http://schemas.openxmlformats.org/officeDocument/2006/relationships/notesSlide" Target="../notesSlides/notesSlide8.xml"/><Relationship Id="rId9" Type="http://schemas.openxmlformats.org/officeDocument/2006/relationships/diagramColors" Target="../diagrams/colors4.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6"/>
          <a:srcRect t="2054" b="3954"/>
          <a:stretch/>
        </p:blipFill>
        <p:spPr>
          <a:xfrm>
            <a:off x="-116369" y="227337"/>
            <a:ext cx="12192000" cy="6858001"/>
          </a:xfrm>
          <a:prstGeom prst="rect">
            <a:avLst/>
          </a:prstGeom>
        </p:spPr>
      </p:pic>
      <p:sp>
        <p:nvSpPr>
          <p:cNvPr id="3" name="文本框 2"/>
          <p:cNvSpPr txBox="1"/>
          <p:nvPr/>
        </p:nvSpPr>
        <p:spPr>
          <a:xfrm>
            <a:off x="2574482" y="2532499"/>
            <a:ext cx="6340197" cy="1569660"/>
          </a:xfrm>
          <a:prstGeom prst="rect">
            <a:avLst/>
          </a:prstGeom>
          <a:noFill/>
        </p:spPr>
        <p:txBody>
          <a:bodyPr wrap="none">
            <a:spAutoFit/>
          </a:bodyPr>
          <a:lstStyle/>
          <a:p>
            <a:pPr>
              <a:defRPr/>
            </a:pPr>
            <a:r>
              <a:rPr lang="zh-CN" altLang="en-US" sz="4800" b="1" dirty="0">
                <a:solidFill>
                  <a:schemeClr val="accent6">
                    <a:lumMod val="50000"/>
                  </a:schemeClr>
                </a:solidFill>
                <a:latin typeface="思源黑体 CN Light" panose="020B0300000000000000" pitchFamily="34" charset="-122"/>
                <a:ea typeface="思源黑体 CN Light" panose="020B0300000000000000" pitchFamily="34" charset="-122"/>
              </a:rPr>
              <a:t>增强现实维修原型</a:t>
            </a:r>
            <a:r>
              <a:rPr lang="zh-CN" altLang="zh-CN" sz="4800" b="1" dirty="0">
                <a:solidFill>
                  <a:schemeClr val="accent6">
                    <a:lumMod val="50000"/>
                  </a:schemeClr>
                </a:solidFill>
                <a:latin typeface="思源黑体 CN Light" panose="020B0300000000000000" pitchFamily="34" charset="-122"/>
                <a:ea typeface="思源黑体 CN Light" panose="020B0300000000000000" pitchFamily="34" charset="-122"/>
              </a:rPr>
              <a:t>系统</a:t>
            </a:r>
          </a:p>
          <a:p>
            <a:pPr algn="ctr" fontAlgn="auto">
              <a:spcBef>
                <a:spcPts val="0"/>
              </a:spcBef>
              <a:spcAft>
                <a:spcPts val="0"/>
              </a:spcAft>
              <a:defRPr/>
            </a:pPr>
            <a:endParaRPr lang="zh-CN" altLang="en-US" sz="4800" b="1" dirty="0">
              <a:solidFill>
                <a:schemeClr val="accent6">
                  <a:lumMod val="50000"/>
                </a:schemeClr>
              </a:solidFill>
              <a:latin typeface="思源黑体 CN Medium" panose="020B0600000000000000" pitchFamily="34" charset="-122"/>
              <a:ea typeface="思源黑体 CN Medium" panose="020B0600000000000000" pitchFamily="34" charset="-122"/>
            </a:endParaRPr>
          </a:p>
        </p:txBody>
      </p:sp>
      <p:sp>
        <p:nvSpPr>
          <p:cNvPr id="4" name="文本框 3"/>
          <p:cNvSpPr txBox="1"/>
          <p:nvPr/>
        </p:nvSpPr>
        <p:spPr>
          <a:xfrm>
            <a:off x="7967789" y="3379081"/>
            <a:ext cx="4906340" cy="523220"/>
          </a:xfrm>
          <a:prstGeom prst="rect">
            <a:avLst/>
          </a:prstGeom>
          <a:noFill/>
        </p:spPr>
        <p:txBody>
          <a:bodyPr wrap="square">
            <a:spAutoFit/>
          </a:bodyPr>
          <a:lstStyle/>
          <a:p>
            <a:pPr fontAlgn="auto">
              <a:spcBef>
                <a:spcPts val="0"/>
              </a:spcBef>
              <a:spcAft>
                <a:spcPts val="0"/>
              </a:spcAft>
              <a:defRPr/>
            </a:pPr>
            <a:r>
              <a:rPr lang="zh-CN" altLang="en-US" sz="2800" b="1" dirty="0">
                <a:solidFill>
                  <a:schemeClr val="bg1">
                    <a:lumMod val="50000"/>
                  </a:schemeClr>
                </a:solidFill>
                <a:latin typeface="+mj-ea"/>
                <a:ea typeface="+mj-ea"/>
              </a:rPr>
              <a:t>设计方案简介</a:t>
            </a:r>
          </a:p>
        </p:txBody>
      </p:sp>
      <p:grpSp>
        <p:nvGrpSpPr>
          <p:cNvPr id="6" name="组合 54"/>
          <p:cNvGrpSpPr/>
          <p:nvPr/>
        </p:nvGrpSpPr>
        <p:grpSpPr>
          <a:xfrm>
            <a:off x="6022164" y="5903160"/>
            <a:ext cx="226800" cy="72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等腰三角形 7"/>
          <p:cNvSpPr/>
          <p:nvPr/>
        </p:nvSpPr>
        <p:spPr>
          <a:xfrm rot="3259845">
            <a:off x="9952811" y="1690174"/>
            <a:ext cx="939800" cy="76835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3" name="直接连接符 12"/>
          <p:cNvCxnSpPr/>
          <p:nvPr/>
        </p:nvCxnSpPr>
        <p:spPr>
          <a:xfrm rot="10800000">
            <a:off x="1885036" y="2344705"/>
            <a:ext cx="6799262"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643277" y="2899889"/>
            <a:ext cx="1209600" cy="12093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任意多边形 21"/>
          <p:cNvSpPr/>
          <p:nvPr/>
        </p:nvSpPr>
        <p:spPr>
          <a:xfrm rot="3259845">
            <a:off x="10859221" y="2978980"/>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4447340" y="3996201"/>
            <a:ext cx="5354637" cy="3016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a:grpSpLocks/>
          </p:cNvGrpSpPr>
          <p:nvPr/>
        </p:nvGrpSpPr>
        <p:grpSpPr bwMode="auto">
          <a:xfrm>
            <a:off x="2944139" y="739417"/>
            <a:ext cx="5650569" cy="4122403"/>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4" name="组合 13"/>
          <p:cNvGrpSpPr>
            <a:grpSpLocks/>
          </p:cNvGrpSpPr>
          <p:nvPr/>
        </p:nvGrpSpPr>
        <p:grpSpPr bwMode="auto">
          <a:xfrm>
            <a:off x="1269822" y="1268687"/>
            <a:ext cx="8747303" cy="4247261"/>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矩形 59"/>
          <p:cNvSpPr/>
          <p:nvPr/>
        </p:nvSpPr>
        <p:spPr bwMode="auto">
          <a:xfrm rot="9252532">
            <a:off x="10996251" y="5562179"/>
            <a:ext cx="486000" cy="4857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2" name="Isaac Shepard - Letting Go">
            <a:hlinkClick r:id="" action="ppaction://media"/>
            <a:extLst>
              <a:ext uri="{FF2B5EF4-FFF2-40B4-BE49-F238E27FC236}">
                <a16:creationId xmlns:a16="http://schemas.microsoft.com/office/drawing/2014/main" id="{410A112D-F3D8-4BEE-A53C-9BE9FA32EAB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979867" y="-808298"/>
            <a:ext cx="609600" cy="609600"/>
          </a:xfrm>
          <a:prstGeom prst="rect">
            <a:avLst/>
          </a:prstGeom>
        </p:spPr>
      </p:pic>
      <p:sp>
        <p:nvSpPr>
          <p:cNvPr id="31" name="文本框 30">
            <a:extLst>
              <a:ext uri="{FF2B5EF4-FFF2-40B4-BE49-F238E27FC236}">
                <a16:creationId xmlns:a16="http://schemas.microsoft.com/office/drawing/2014/main" id="{838151E9-5451-4257-A8DB-3B37AC9AD021}"/>
              </a:ext>
            </a:extLst>
          </p:cNvPr>
          <p:cNvSpPr txBox="1"/>
          <p:nvPr/>
        </p:nvSpPr>
        <p:spPr>
          <a:xfrm>
            <a:off x="7477397" y="5836799"/>
            <a:ext cx="4906340" cy="646331"/>
          </a:xfrm>
          <a:prstGeom prst="rect">
            <a:avLst/>
          </a:prstGeom>
          <a:noFill/>
        </p:spPr>
        <p:txBody>
          <a:bodyPr wrap="square">
            <a:spAutoFit/>
          </a:bodyPr>
          <a:lstStyle/>
          <a:p>
            <a:pPr fontAlgn="auto">
              <a:spcBef>
                <a:spcPts val="0"/>
              </a:spcBef>
              <a:spcAft>
                <a:spcPts val="0"/>
              </a:spcAft>
              <a:defRPr/>
            </a:pPr>
            <a:r>
              <a:rPr lang="zh-CN" altLang="en-US" b="1" dirty="0">
                <a:solidFill>
                  <a:schemeClr val="bg1">
                    <a:lumMod val="50000"/>
                  </a:schemeClr>
                </a:solidFill>
                <a:latin typeface="+mn-ea"/>
                <a:ea typeface="+mn-ea"/>
              </a:rPr>
              <a:t>汇报人</a:t>
            </a:r>
            <a:r>
              <a:rPr lang="en-US" altLang="zh-CN" b="1" dirty="0">
                <a:solidFill>
                  <a:schemeClr val="bg1">
                    <a:lumMod val="50000"/>
                  </a:schemeClr>
                </a:solidFill>
                <a:latin typeface="+mj-ea"/>
                <a:ea typeface="+mj-ea"/>
              </a:rPr>
              <a:t>: </a:t>
            </a:r>
            <a:r>
              <a:rPr lang="zh-CN" altLang="en-US" dirty="0">
                <a:solidFill>
                  <a:schemeClr val="bg1">
                    <a:lumMod val="50000"/>
                  </a:schemeClr>
                </a:solidFill>
                <a:latin typeface="+mj-ea"/>
                <a:ea typeface="+mj-ea"/>
              </a:rPr>
              <a:t>南京航空航天大学  刘宇</a:t>
            </a:r>
            <a:endParaRPr lang="en-US" altLang="zh-CN" dirty="0">
              <a:solidFill>
                <a:schemeClr val="bg1">
                  <a:lumMod val="50000"/>
                </a:schemeClr>
              </a:solidFill>
              <a:latin typeface="+mj-ea"/>
              <a:ea typeface="+mj-ea"/>
            </a:endParaRPr>
          </a:p>
          <a:p>
            <a:pPr fontAlgn="auto">
              <a:spcBef>
                <a:spcPts val="0"/>
              </a:spcBef>
              <a:spcAft>
                <a:spcPts val="0"/>
              </a:spcAft>
              <a:defRPr/>
            </a:pPr>
            <a:r>
              <a:rPr lang="en-US" altLang="zh-CN" dirty="0">
                <a:solidFill>
                  <a:schemeClr val="bg1">
                    <a:lumMod val="50000"/>
                  </a:schemeClr>
                </a:solidFill>
                <a:latin typeface="+mj-ea"/>
                <a:ea typeface="+mj-ea"/>
              </a:rPr>
              <a:t>            </a:t>
            </a:r>
            <a:r>
              <a:rPr lang="zh-CN" altLang="en-US" dirty="0">
                <a:solidFill>
                  <a:schemeClr val="bg1">
                    <a:lumMod val="50000"/>
                  </a:schemeClr>
                </a:solidFill>
                <a:latin typeface="+mj-ea"/>
                <a:ea typeface="+mj-ea"/>
              </a:rPr>
              <a:t>南京航空航天大学  阮桥</a:t>
            </a:r>
          </a:p>
        </p:txBody>
      </p:sp>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2" presetClass="entr" presetSubtype="12"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500" fill="hold"/>
                                        <p:tgtEl>
                                          <p:spTgt spid="8"/>
                                        </p:tgtEl>
                                        <p:attrNameLst>
                                          <p:attrName>ppt_x</p:attrName>
                                        </p:attrNameLst>
                                      </p:cBhvr>
                                      <p:tavLst>
                                        <p:tav tm="0">
                                          <p:val>
                                            <p:strVal val="0-#ppt_w/2"/>
                                          </p:val>
                                        </p:tav>
                                        <p:tav tm="100000">
                                          <p:val>
                                            <p:strVal val="#ppt_x"/>
                                          </p:val>
                                        </p:tav>
                                      </p:tavLst>
                                    </p:anim>
                                    <p:anim calcmode="lin" valueType="num">
                                      <p:cBhvr additive="base">
                                        <p:cTn id="10" dur="500" fill="hold"/>
                                        <p:tgtEl>
                                          <p:spTgt spid="8"/>
                                        </p:tgtEl>
                                        <p:attrNameLst>
                                          <p:attrName>ppt_y</p:attrName>
                                        </p:attrNameLst>
                                      </p:cBhvr>
                                      <p:tavLst>
                                        <p:tav tm="0">
                                          <p:val>
                                            <p:strVal val="1+#ppt_h/2"/>
                                          </p:val>
                                        </p:tav>
                                        <p:tav tm="100000">
                                          <p:val>
                                            <p:strVal val="#ppt_y"/>
                                          </p:val>
                                        </p:tav>
                                      </p:tavLst>
                                    </p:anim>
                                  </p:childTnLst>
                                </p:cTn>
                              </p:par>
                            </p:childTnLst>
                          </p:cTn>
                        </p:par>
                        <p:par>
                          <p:cTn id="11" fill="hold" nodeType="afterGroup">
                            <p:stCondLst>
                              <p:cond delay="500"/>
                            </p:stCondLst>
                            <p:childTnLst>
                              <p:par>
                                <p:cTn id="12" presetID="2" presetClass="entr" presetSubtype="6" fill="hold" grpId="0" nodeType="afterEffect">
                                  <p:stCondLst>
                                    <p:cond delay="0"/>
                                  </p:stCondLst>
                                  <p:childTnLst>
                                    <p:set>
                                      <p:cBhvr>
                                        <p:cTn id="13" dur="1" fill="hold">
                                          <p:stCondLst>
                                            <p:cond delay="0"/>
                                          </p:stCondLst>
                                        </p:cTn>
                                        <p:tgtEl>
                                          <p:spTgt spid="60"/>
                                        </p:tgtEl>
                                        <p:attrNameLst>
                                          <p:attrName>style.visibility</p:attrName>
                                        </p:attrNameLst>
                                      </p:cBhvr>
                                      <p:to>
                                        <p:strVal val="visible"/>
                                      </p:to>
                                    </p:set>
                                    <p:anim calcmode="lin" valueType="num">
                                      <p:cBhvr additive="base">
                                        <p:cTn id="14" dur="500" fill="hold"/>
                                        <p:tgtEl>
                                          <p:spTgt spid="60"/>
                                        </p:tgtEl>
                                        <p:attrNameLst>
                                          <p:attrName>ppt_x</p:attrName>
                                        </p:attrNameLst>
                                      </p:cBhvr>
                                      <p:tavLst>
                                        <p:tav tm="0">
                                          <p:val>
                                            <p:strVal val="1+#ppt_w/2"/>
                                          </p:val>
                                        </p:tav>
                                        <p:tav tm="100000">
                                          <p:val>
                                            <p:strVal val="#ppt_x"/>
                                          </p:val>
                                        </p:tav>
                                      </p:tavLst>
                                    </p:anim>
                                    <p:anim calcmode="lin" valueType="num">
                                      <p:cBhvr additive="base">
                                        <p:cTn id="15" dur="500" fill="hold"/>
                                        <p:tgtEl>
                                          <p:spTgt spid="60"/>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12"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par>
                          <p:cTn id="21" fill="hold" nodeType="afterGroup">
                            <p:stCondLst>
                              <p:cond delay="1500"/>
                            </p:stCondLst>
                            <p:childTnLst>
                              <p:par>
                                <p:cTn id="22" presetID="2" presetClass="entr" presetSubtype="12"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anim calcmode="lin" valueType="num">
                                      <p:cBhvr additive="base">
                                        <p:cTn id="24" dur="500" fill="hold"/>
                                        <p:tgtEl>
                                          <p:spTgt spid="22"/>
                                        </p:tgtEl>
                                        <p:attrNameLst>
                                          <p:attrName>ppt_x</p:attrName>
                                        </p:attrNameLst>
                                      </p:cBhvr>
                                      <p:tavLst>
                                        <p:tav tm="0">
                                          <p:val>
                                            <p:strVal val="0-#ppt_w/2"/>
                                          </p:val>
                                        </p:tav>
                                        <p:tav tm="100000">
                                          <p:val>
                                            <p:strVal val="#ppt_x"/>
                                          </p:val>
                                        </p:tav>
                                      </p:tavLst>
                                    </p:anim>
                                    <p:anim calcmode="lin" valueType="num">
                                      <p:cBhvr additive="base">
                                        <p:cTn id="25" dur="500" fill="hold"/>
                                        <p:tgtEl>
                                          <p:spTgt spid="22"/>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8" fill="hold" grpId="0" nodeType="afterEffect">
                                  <p:stCondLst>
                                    <p:cond delay="0"/>
                                  </p:stCondLst>
                                  <p:iterate type="lt">
                                    <p:tmPct val="10000"/>
                                  </p:iterate>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0-#ppt_w/2"/>
                                          </p:val>
                                        </p:tav>
                                        <p:tav tm="100000">
                                          <p:val>
                                            <p:strVal val="#ppt_x"/>
                                          </p:val>
                                        </p:tav>
                                      </p:tavLst>
                                    </p:anim>
                                    <p:anim calcmode="lin" valueType="num">
                                      <p:cBhvr additive="base">
                                        <p:cTn id="30" dur="500" fill="hold"/>
                                        <p:tgtEl>
                                          <p:spTgt spid="3"/>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0"/>
                                  </p:stCondLst>
                                  <p:iterate type="lt">
                                    <p:tmPct val="4800"/>
                                  </p:iterate>
                                  <p:childTnLst>
                                    <p:set>
                                      <p:cBhvr>
                                        <p:cTn id="32" dur="1" fill="hold">
                                          <p:stCondLst>
                                            <p:cond delay="0"/>
                                          </p:stCondLst>
                                        </p:cTn>
                                        <p:tgtEl>
                                          <p:spTgt spid="4"/>
                                        </p:tgtEl>
                                        <p:attrNameLst>
                                          <p:attrName>style.visibility</p:attrName>
                                        </p:attrNameLst>
                                      </p:cBhvr>
                                      <p:to>
                                        <p:strVal val="visible"/>
                                      </p:to>
                                    </p:set>
                                    <p:anim calcmode="lin" valueType="num">
                                      <p:cBhvr additive="base">
                                        <p:cTn id="33" dur="500" fill="hold"/>
                                        <p:tgtEl>
                                          <p:spTgt spid="4"/>
                                        </p:tgtEl>
                                        <p:attrNameLst>
                                          <p:attrName>ppt_x</p:attrName>
                                        </p:attrNameLst>
                                      </p:cBhvr>
                                      <p:tavLst>
                                        <p:tav tm="0">
                                          <p:val>
                                            <p:strVal val="1+#ppt_w/2"/>
                                          </p:val>
                                        </p:tav>
                                        <p:tav tm="100000">
                                          <p:val>
                                            <p:strVal val="#ppt_x"/>
                                          </p:val>
                                        </p:tav>
                                      </p:tavLst>
                                    </p:anim>
                                    <p:anim calcmode="lin" valueType="num">
                                      <p:cBhvr additive="base">
                                        <p:cTn id="34" dur="500" fill="hold"/>
                                        <p:tgtEl>
                                          <p:spTgt spid="4"/>
                                        </p:tgtEl>
                                        <p:attrNameLst>
                                          <p:attrName>ppt_y</p:attrName>
                                        </p:attrNameLst>
                                      </p:cBhvr>
                                      <p:tavLst>
                                        <p:tav tm="0">
                                          <p:val>
                                            <p:strVal val="#ppt_y"/>
                                          </p:val>
                                        </p:tav>
                                        <p:tav tm="100000">
                                          <p:val>
                                            <p:strVal val="#ppt_y"/>
                                          </p:val>
                                        </p:tav>
                                      </p:tavLst>
                                    </p:anim>
                                  </p:childTnLst>
                                </p:cTn>
                              </p:par>
                            </p:childTnLst>
                          </p:cTn>
                        </p:par>
                        <p:par>
                          <p:cTn id="35" fill="hold" nodeType="afterGroup">
                            <p:stCondLst>
                              <p:cond delay="2950"/>
                            </p:stCondLst>
                            <p:childTnLst>
                              <p:par>
                                <p:cTn id="36" presetID="22" presetClass="entr" presetSubtype="2"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right)">
                                      <p:cBhvr>
                                        <p:cTn id="38" dur="500"/>
                                        <p:tgtEl>
                                          <p:spTgt spid="13"/>
                                        </p:tgtEl>
                                      </p:cBhvr>
                                    </p:animEffect>
                                  </p:childTnLst>
                                </p:cTn>
                              </p:par>
                              <p:par>
                                <p:cTn id="39" presetID="22" presetClass="entr" presetSubtype="8" fill="hold" nodeType="with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wipe(left)">
                                      <p:cBhvr>
                                        <p:cTn id="41" dur="500"/>
                                        <p:tgtEl>
                                          <p:spTgt spid="46"/>
                                        </p:tgtEl>
                                      </p:cBhvr>
                                    </p:animEffect>
                                  </p:childTnLst>
                                </p:cTn>
                              </p:par>
                            </p:childTnLst>
                          </p:cTn>
                        </p:par>
                        <p:par>
                          <p:cTn id="42" fill="hold" nodeType="afterGroup">
                            <p:stCondLst>
                              <p:cond delay="3450"/>
                            </p:stCondLst>
                            <p:childTnLst>
                              <p:par>
                                <p:cTn id="43" presetID="2" presetClass="entr" presetSubtype="8"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par>
                          <p:cTn id="47" fill="hold" nodeType="afterGroup">
                            <p:stCondLst>
                              <p:cond delay="3950"/>
                            </p:stCondLst>
                            <p:childTnLst>
                              <p:par>
                                <p:cTn id="48" presetID="22" presetClass="entr" presetSubtype="4" fill="hold" nodeType="after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par>
                          <p:cTn id="51" fill="hold" nodeType="afterGroup">
                            <p:stCondLst>
                              <p:cond delay="4450"/>
                            </p:stCondLst>
                            <p:childTnLst>
                              <p:par>
                                <p:cTn id="52" presetID="22" presetClass="entr" presetSubtype="4" fill="hold"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down)">
                                      <p:cBhvr>
                                        <p:cTn id="54" dur="500"/>
                                        <p:tgtEl>
                                          <p:spTgt spid="14"/>
                                        </p:tgtEl>
                                      </p:cBhvr>
                                    </p:animEffect>
                                  </p:childTnLst>
                                </p:cTn>
                              </p:par>
                            </p:childTnLst>
                          </p:cTn>
                        </p:par>
                        <p:par>
                          <p:cTn id="55" fill="hold" nodeType="afterGroup">
                            <p:stCondLst>
                              <p:cond delay="4950"/>
                            </p:stCondLst>
                            <p:childTnLst>
                              <p:par>
                                <p:cTn id="56" presetID="22" presetClass="entr" presetSubtype="1" fill="hold" nodeType="afterEffect">
                                  <p:stCondLst>
                                    <p:cond delay="0"/>
                                  </p:stCondLst>
                                  <p:childTnLst>
                                    <p:set>
                                      <p:cBhvr>
                                        <p:cTn id="57" dur="1" fill="hold">
                                          <p:stCondLst>
                                            <p:cond delay="0"/>
                                          </p:stCondLst>
                                        </p:cTn>
                                        <p:tgtEl>
                                          <p:spTgt spid="6"/>
                                        </p:tgtEl>
                                        <p:attrNameLst>
                                          <p:attrName>style.visibility</p:attrName>
                                        </p:attrNameLst>
                                      </p:cBhvr>
                                      <p:to>
                                        <p:strVal val="visible"/>
                                      </p:to>
                                    </p:set>
                                    <p:animEffect transition="in" filter="wipe(up)">
                                      <p:cBhvr>
                                        <p:cTn id="58" dur="500"/>
                                        <p:tgtEl>
                                          <p:spTgt spid="6"/>
                                        </p:tgtEl>
                                      </p:cBhvr>
                                    </p:animEffect>
                                  </p:childTnLst>
                                </p:cTn>
                              </p:par>
                            </p:childTnLst>
                          </p:cTn>
                        </p:par>
                        <p:par>
                          <p:cTn id="59" fill="hold" nodeType="afterGroup">
                            <p:stCondLst>
                              <p:cond delay="5450"/>
                            </p:stCondLst>
                            <p:childTnLst>
                              <p:par>
                                <p:cTn id="60" presetID="26" presetClass="emph" presetSubtype="0" repeatCount="indefinite" fill="hold" nodeType="afterEffect">
                                  <p:stCondLst>
                                    <p:cond delay="0"/>
                                  </p:stCondLst>
                                  <p:childTnLst>
                                    <p:animEffect transition="out" filter="fade">
                                      <p:cBhvr>
                                        <p:cTn id="61" dur="750" tmFilter="0, 0; .2, .5; .8, .5; 1, 0"/>
                                        <p:tgtEl>
                                          <p:spTgt spid="6"/>
                                        </p:tgtEl>
                                      </p:cBhvr>
                                    </p:animEffect>
                                    <p:animScale>
                                      <p:cBhvr>
                                        <p:cTn id="62" dur="375" autoRev="1" fill="hold"/>
                                        <p:tgtEl>
                                          <p:spTgt spid="6"/>
                                        </p:tgtEl>
                                      </p:cBhvr>
                                      <p:by x="105000" y="105000"/>
                                    </p:animScale>
                                  </p:childTnLst>
                                </p:cTn>
                              </p:par>
                              <p:par>
                                <p:cTn id="63" presetID="2" presetClass="entr" presetSubtype="2" fill="hold" grpId="0" nodeType="withEffect">
                                  <p:stCondLst>
                                    <p:cond delay="0"/>
                                  </p:stCondLst>
                                  <p:iterate type="lt">
                                    <p:tmPct val="4800"/>
                                  </p:iterate>
                                  <p:childTnLst>
                                    <p:set>
                                      <p:cBhvr>
                                        <p:cTn id="64" dur="1" fill="hold">
                                          <p:stCondLst>
                                            <p:cond delay="0"/>
                                          </p:stCondLst>
                                        </p:cTn>
                                        <p:tgtEl>
                                          <p:spTgt spid="31"/>
                                        </p:tgtEl>
                                        <p:attrNameLst>
                                          <p:attrName>style.visibility</p:attrName>
                                        </p:attrNameLst>
                                      </p:cBhvr>
                                      <p:to>
                                        <p:strVal val="visible"/>
                                      </p:to>
                                    </p:set>
                                    <p:anim calcmode="lin" valueType="num">
                                      <p:cBhvr additive="base">
                                        <p:cTn id="65" dur="500" fill="hold"/>
                                        <p:tgtEl>
                                          <p:spTgt spid="31"/>
                                        </p:tgtEl>
                                        <p:attrNameLst>
                                          <p:attrName>ppt_x</p:attrName>
                                        </p:attrNameLst>
                                      </p:cBhvr>
                                      <p:tavLst>
                                        <p:tav tm="0">
                                          <p:val>
                                            <p:strVal val="1+#ppt_w/2"/>
                                          </p:val>
                                        </p:tav>
                                        <p:tav tm="100000">
                                          <p:val>
                                            <p:strVal val="#ppt_x"/>
                                          </p:val>
                                        </p:tav>
                                      </p:tavLst>
                                    </p:anim>
                                    <p:anim calcmode="lin" valueType="num">
                                      <p:cBhvr additive="base">
                                        <p:cTn id="66"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7" repeatCount="indefinite" fill="hold" display="0">
                  <p:stCondLst>
                    <p:cond delay="indefinite"/>
                  </p:stCondLst>
                  <p:endCondLst>
                    <p:cond evt="onStopAudio" delay="0">
                      <p:tgtEl>
                        <p:sldTgt/>
                      </p:tgtEl>
                    </p:cond>
                  </p:endCondLst>
                </p:cTn>
                <p:tgtEl>
                  <p:spTgt spid="2"/>
                </p:tgtEl>
              </p:cMediaNode>
            </p:audio>
          </p:childTnLst>
        </p:cTn>
      </p:par>
    </p:tnLst>
    <p:bldLst>
      <p:bldP spid="3" grpId="0"/>
      <p:bldP spid="4" grpId="0"/>
      <p:bldP spid="8" grpId="0" animBg="1"/>
      <p:bldP spid="15" grpId="0" animBg="1"/>
      <p:bldP spid="60" grpId="0" animBg="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p:blipFill>
        <p:spPr>
          <a:xfrm>
            <a:off x="0" y="75653"/>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8" y="228600"/>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2" name="Freeform: Shape 17"/>
          <p:cNvSpPr/>
          <p:nvPr/>
        </p:nvSpPr>
        <p:spPr>
          <a:xfrm rot="16200000" flipH="1">
            <a:off x="7731290" y="5128376"/>
            <a:ext cx="627399" cy="25183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30" y="840"/>
                </a:lnTo>
                <a:lnTo>
                  <a:pt x="21600" y="21600"/>
                </a:lnTo>
                <a:lnTo>
                  <a:pt x="21591" y="15894"/>
                </a:lnTo>
                <a:lnTo>
                  <a:pt x="0" y="0"/>
                </a:lnTo>
                <a:close/>
              </a:path>
            </a:pathLst>
          </a:custGeom>
          <a:solidFill>
            <a:schemeClr val="accent5">
              <a:lumMod val="75000"/>
            </a:schemeClr>
          </a:solidFill>
          <a:ln w="12700" cap="flat">
            <a:noFill/>
            <a:miter lim="400000"/>
          </a:ln>
          <a:effectLst/>
        </p:spPr>
        <p:txBody>
          <a:bodyPr anchor="ctr"/>
          <a:lstStyle/>
          <a:p>
            <a:pPr algn="ctr"/>
            <a:endParaRPr/>
          </a:p>
        </p:txBody>
      </p:sp>
      <p:sp>
        <p:nvSpPr>
          <p:cNvPr id="33" name="Arrow: Right 18"/>
          <p:cNvSpPr/>
          <p:nvPr/>
        </p:nvSpPr>
        <p:spPr>
          <a:xfrm rot="16200000">
            <a:off x="6531809" y="5654821"/>
            <a:ext cx="628479" cy="211302"/>
          </a:xfrm>
          <a:prstGeom prst="rightArrow">
            <a:avLst>
              <a:gd name="adj1" fmla="val 42611"/>
              <a:gd name="adj2" fmla="val 85179"/>
            </a:avLst>
          </a:prstGeom>
          <a:solidFill>
            <a:schemeClr val="accent5">
              <a:lumMod val="100000"/>
            </a:schemeClr>
          </a:solidFill>
          <a:ln w="12700" cap="flat">
            <a:noFill/>
            <a:miter lim="400000"/>
          </a:ln>
          <a:effectLst/>
        </p:spPr>
        <p:txBody>
          <a:bodyPr anchor="ctr"/>
          <a:lstStyle/>
          <a:p>
            <a:pPr algn="ctr"/>
            <a:endParaRPr/>
          </a:p>
        </p:txBody>
      </p:sp>
      <p:sp>
        <p:nvSpPr>
          <p:cNvPr id="35" name="Freeform: Shape 15"/>
          <p:cNvSpPr/>
          <p:nvPr/>
        </p:nvSpPr>
        <p:spPr>
          <a:xfrm rot="16200000" flipH="1">
            <a:off x="6835734" y="5648951"/>
            <a:ext cx="626356" cy="1478194"/>
          </a:xfrm>
          <a:custGeom>
            <a:avLst/>
            <a:gdLst/>
            <a:ahLst/>
            <a:cxnLst>
              <a:cxn ang="0">
                <a:pos x="wd2" y="hd2"/>
              </a:cxn>
              <a:cxn ang="5400000">
                <a:pos x="wd2" y="hd2"/>
              </a:cxn>
              <a:cxn ang="10800000">
                <a:pos x="wd2" y="hd2"/>
              </a:cxn>
              <a:cxn ang="16200000">
                <a:pos x="wd2" y="hd2"/>
              </a:cxn>
            </a:cxnLst>
            <a:rect l="0" t="0" r="r" b="b"/>
            <a:pathLst>
              <a:path w="21600" h="21600" extrusionOk="0">
                <a:moveTo>
                  <a:pt x="4" y="0"/>
                </a:moveTo>
                <a:lnTo>
                  <a:pt x="0" y="1391"/>
                </a:lnTo>
                <a:lnTo>
                  <a:pt x="21600" y="21600"/>
                </a:lnTo>
                <a:lnTo>
                  <a:pt x="21600" y="12014"/>
                </a:lnTo>
                <a:lnTo>
                  <a:pt x="4" y="0"/>
                </a:lnTo>
                <a:close/>
              </a:path>
            </a:pathLst>
          </a:custGeom>
          <a:solidFill>
            <a:schemeClr val="accent4">
              <a:lumMod val="75000"/>
            </a:schemeClr>
          </a:solidFill>
          <a:ln w="12700" cap="flat">
            <a:noFill/>
            <a:miter lim="400000"/>
          </a:ln>
          <a:effectLst/>
        </p:spPr>
        <p:txBody>
          <a:bodyPr anchor="ctr"/>
          <a:lstStyle/>
          <a:p>
            <a:pPr algn="ctr"/>
            <a:endParaRPr/>
          </a:p>
        </p:txBody>
      </p:sp>
      <p:sp>
        <p:nvSpPr>
          <p:cNvPr id="36" name="Arrow: Right 16"/>
          <p:cNvSpPr/>
          <p:nvPr/>
        </p:nvSpPr>
        <p:spPr>
          <a:xfrm rot="16200000">
            <a:off x="6050234" y="5551388"/>
            <a:ext cx="814456" cy="232189"/>
          </a:xfrm>
          <a:prstGeom prst="rightArrow">
            <a:avLst>
              <a:gd name="adj1" fmla="val 42611"/>
              <a:gd name="adj2" fmla="val 85179"/>
            </a:avLst>
          </a:prstGeom>
          <a:solidFill>
            <a:schemeClr val="accent4">
              <a:lumMod val="100000"/>
            </a:schemeClr>
          </a:solidFill>
          <a:ln w="12700" cap="flat">
            <a:noFill/>
            <a:miter lim="400000"/>
          </a:ln>
          <a:effectLst/>
        </p:spPr>
        <p:txBody>
          <a:bodyPr anchor="ctr"/>
          <a:lstStyle/>
          <a:p>
            <a:pPr algn="ctr"/>
            <a:endParaRPr/>
          </a:p>
        </p:txBody>
      </p:sp>
      <p:sp>
        <p:nvSpPr>
          <p:cNvPr id="37" name="Freeform: Shape 13"/>
          <p:cNvSpPr/>
          <p:nvPr/>
        </p:nvSpPr>
        <p:spPr>
          <a:xfrm rot="16200000" flipH="1">
            <a:off x="5814387" y="6056881"/>
            <a:ext cx="628069" cy="660620"/>
          </a:xfrm>
          <a:custGeom>
            <a:avLst/>
            <a:gdLst/>
            <a:ahLst/>
            <a:cxnLst>
              <a:cxn ang="0">
                <a:pos x="wd2" y="hd2"/>
              </a:cxn>
              <a:cxn ang="5400000">
                <a:pos x="wd2" y="hd2"/>
              </a:cxn>
              <a:cxn ang="10800000">
                <a:pos x="wd2" y="hd2"/>
              </a:cxn>
              <a:cxn ang="16200000">
                <a:pos x="wd2" y="hd2"/>
              </a:cxn>
            </a:cxnLst>
            <a:rect l="0" t="0" r="r" b="b"/>
            <a:pathLst>
              <a:path w="21600" h="21600" extrusionOk="0">
                <a:moveTo>
                  <a:pt x="61" y="8656"/>
                </a:moveTo>
                <a:lnTo>
                  <a:pt x="21589" y="0"/>
                </a:lnTo>
                <a:lnTo>
                  <a:pt x="21600" y="21600"/>
                </a:lnTo>
                <a:lnTo>
                  <a:pt x="0" y="11830"/>
                </a:lnTo>
                <a:lnTo>
                  <a:pt x="61" y="8656"/>
                </a:lnTo>
                <a:close/>
              </a:path>
            </a:pathLst>
          </a:custGeom>
          <a:solidFill>
            <a:schemeClr val="accent3">
              <a:lumMod val="75000"/>
            </a:schemeClr>
          </a:solidFill>
          <a:ln w="12700" cap="flat">
            <a:noFill/>
            <a:miter lim="400000"/>
          </a:ln>
          <a:effectLst/>
        </p:spPr>
        <p:txBody>
          <a:bodyPr anchor="ctr"/>
          <a:lstStyle/>
          <a:p>
            <a:pPr algn="ctr"/>
            <a:endParaRPr/>
          </a:p>
        </p:txBody>
      </p:sp>
      <p:sp>
        <p:nvSpPr>
          <p:cNvPr id="38" name="Arrow: Right 14"/>
          <p:cNvSpPr/>
          <p:nvPr/>
        </p:nvSpPr>
        <p:spPr>
          <a:xfrm rot="16200000">
            <a:off x="5338083" y="5190203"/>
            <a:ext cx="1542041" cy="232188"/>
          </a:xfrm>
          <a:prstGeom prst="rightArrow">
            <a:avLst>
              <a:gd name="adj1" fmla="val 42611"/>
              <a:gd name="adj2" fmla="val 85179"/>
            </a:avLst>
          </a:prstGeom>
          <a:solidFill>
            <a:schemeClr val="accent3">
              <a:lumMod val="100000"/>
            </a:schemeClr>
          </a:solidFill>
          <a:ln w="12700" cap="flat">
            <a:noFill/>
            <a:miter lim="400000"/>
          </a:ln>
          <a:effectLst/>
        </p:spPr>
        <p:txBody>
          <a:bodyPr anchor="ctr"/>
          <a:lstStyle/>
          <a:p>
            <a:pPr algn="ctr"/>
            <a:endParaRPr dirty="0"/>
          </a:p>
        </p:txBody>
      </p:sp>
      <p:sp>
        <p:nvSpPr>
          <p:cNvPr id="39" name="Freeform: Shape 11"/>
          <p:cNvSpPr/>
          <p:nvPr/>
        </p:nvSpPr>
        <p:spPr>
          <a:xfrm rot="16200000" flipH="1">
            <a:off x="4761430" y="5664164"/>
            <a:ext cx="627439" cy="1446684"/>
          </a:xfrm>
          <a:custGeom>
            <a:avLst/>
            <a:gdLst/>
            <a:ahLst/>
            <a:cxnLst>
              <a:cxn ang="0">
                <a:pos x="wd2" y="hd2"/>
              </a:cxn>
              <a:cxn ang="5400000">
                <a:pos x="wd2" y="hd2"/>
              </a:cxn>
              <a:cxn ang="10800000">
                <a:pos x="wd2" y="hd2"/>
              </a:cxn>
              <a:cxn ang="16200000">
                <a:pos x="wd2" y="hd2"/>
              </a:cxn>
            </a:cxnLst>
            <a:rect l="0" t="0" r="r" b="b"/>
            <a:pathLst>
              <a:path w="21600" h="21600" extrusionOk="0">
                <a:moveTo>
                  <a:pt x="27" y="20157"/>
                </a:moveTo>
                <a:lnTo>
                  <a:pt x="21588" y="0"/>
                </a:lnTo>
                <a:lnTo>
                  <a:pt x="21600" y="9767"/>
                </a:lnTo>
                <a:lnTo>
                  <a:pt x="0" y="21600"/>
                </a:lnTo>
                <a:lnTo>
                  <a:pt x="27" y="20157"/>
                </a:lnTo>
                <a:close/>
              </a:path>
            </a:pathLst>
          </a:custGeom>
          <a:solidFill>
            <a:schemeClr val="accent2">
              <a:lumMod val="75000"/>
            </a:schemeClr>
          </a:solidFill>
          <a:ln w="12700" cap="flat">
            <a:noFill/>
            <a:miter lim="400000"/>
          </a:ln>
          <a:effectLst/>
        </p:spPr>
        <p:txBody>
          <a:bodyPr anchor="ctr"/>
          <a:lstStyle/>
          <a:p>
            <a:pPr algn="ctr"/>
            <a:endParaRPr/>
          </a:p>
        </p:txBody>
      </p:sp>
      <p:sp>
        <p:nvSpPr>
          <p:cNvPr id="40" name="Arrow: Right 12"/>
          <p:cNvSpPr/>
          <p:nvPr/>
        </p:nvSpPr>
        <p:spPr>
          <a:xfrm rot="16200000">
            <a:off x="5357746" y="5568413"/>
            <a:ext cx="814453" cy="198141"/>
          </a:xfrm>
          <a:prstGeom prst="rightArrow">
            <a:avLst>
              <a:gd name="adj1" fmla="val 42611"/>
              <a:gd name="adj2" fmla="val 85179"/>
            </a:avLst>
          </a:prstGeom>
          <a:solidFill>
            <a:schemeClr val="accent2">
              <a:lumMod val="100000"/>
            </a:schemeClr>
          </a:solidFill>
          <a:ln w="12700" cap="flat">
            <a:noFill/>
            <a:miter lim="400000"/>
          </a:ln>
          <a:effectLst/>
        </p:spPr>
        <p:txBody>
          <a:bodyPr anchor="ctr"/>
          <a:lstStyle/>
          <a:p>
            <a:pPr algn="ctr"/>
            <a:endParaRPr/>
          </a:p>
        </p:txBody>
      </p:sp>
      <p:sp>
        <p:nvSpPr>
          <p:cNvPr id="41" name="Freeform: Shape 9"/>
          <p:cNvSpPr/>
          <p:nvPr/>
        </p:nvSpPr>
        <p:spPr>
          <a:xfrm rot="16200000" flipH="1">
            <a:off x="3870824" y="5132960"/>
            <a:ext cx="628478" cy="2508054"/>
          </a:xfrm>
          <a:custGeom>
            <a:avLst/>
            <a:gdLst/>
            <a:ahLst/>
            <a:cxnLst>
              <a:cxn ang="0">
                <a:pos x="wd2" y="hd2"/>
              </a:cxn>
              <a:cxn ang="5400000">
                <a:pos x="wd2" y="hd2"/>
              </a:cxn>
              <a:cxn ang="10800000">
                <a:pos x="wd2" y="hd2"/>
              </a:cxn>
              <a:cxn ang="16200000">
                <a:pos x="wd2" y="hd2"/>
              </a:cxn>
            </a:cxnLst>
            <a:rect l="0" t="0" r="r" b="b"/>
            <a:pathLst>
              <a:path w="21600" h="21600" extrusionOk="0">
                <a:moveTo>
                  <a:pt x="0" y="20728"/>
                </a:moveTo>
                <a:lnTo>
                  <a:pt x="21600" y="0"/>
                </a:lnTo>
                <a:lnTo>
                  <a:pt x="21591" y="5658"/>
                </a:lnTo>
                <a:lnTo>
                  <a:pt x="48" y="21600"/>
                </a:lnTo>
                <a:lnTo>
                  <a:pt x="0" y="20728"/>
                </a:lnTo>
                <a:close/>
              </a:path>
            </a:pathLst>
          </a:custGeom>
          <a:solidFill>
            <a:schemeClr val="accent1">
              <a:lumMod val="75000"/>
            </a:schemeClr>
          </a:solidFill>
          <a:ln w="12700" cap="flat">
            <a:noFill/>
            <a:miter lim="400000"/>
          </a:ln>
          <a:effectLst/>
        </p:spPr>
        <p:txBody>
          <a:bodyPr anchor="ctr"/>
          <a:lstStyle/>
          <a:p>
            <a:pPr algn="ctr"/>
            <a:endParaRPr/>
          </a:p>
        </p:txBody>
      </p:sp>
      <p:sp>
        <p:nvSpPr>
          <p:cNvPr id="42" name="Arrow: Right 10"/>
          <p:cNvSpPr/>
          <p:nvPr/>
        </p:nvSpPr>
        <p:spPr>
          <a:xfrm rot="16200000">
            <a:off x="5089584" y="5661403"/>
            <a:ext cx="628478" cy="198140"/>
          </a:xfrm>
          <a:prstGeom prst="rightArrow">
            <a:avLst>
              <a:gd name="adj1" fmla="val 42611"/>
              <a:gd name="adj2" fmla="val 85179"/>
            </a:avLst>
          </a:prstGeom>
          <a:solidFill>
            <a:schemeClr val="accent1">
              <a:lumMod val="100000"/>
            </a:schemeClr>
          </a:solidFill>
          <a:ln w="12700" cap="flat">
            <a:noFill/>
            <a:miter lim="400000"/>
          </a:ln>
          <a:effectLst/>
        </p:spPr>
        <p:txBody>
          <a:bodyPr anchor="ctr"/>
          <a:lstStyle/>
          <a:p>
            <a:pPr algn="ctr"/>
            <a:endParaRPr/>
          </a:p>
        </p:txBody>
      </p:sp>
      <p:pic>
        <p:nvPicPr>
          <p:cNvPr id="10" name="图片 9">
            <a:extLst>
              <a:ext uri="{FF2B5EF4-FFF2-40B4-BE49-F238E27FC236}">
                <a16:creationId xmlns:a16="http://schemas.microsoft.com/office/drawing/2014/main" id="{7BDAA354-3F80-407A-9C82-A0A40E6395DB}"/>
              </a:ext>
            </a:extLst>
          </p:cNvPr>
          <p:cNvPicPr>
            <a:picLocks noChangeAspect="1"/>
          </p:cNvPicPr>
          <p:nvPr/>
        </p:nvPicPr>
        <p:blipFill>
          <a:blip r:embed="rId5"/>
          <a:stretch>
            <a:fillRect/>
          </a:stretch>
        </p:blipFill>
        <p:spPr>
          <a:xfrm>
            <a:off x="4993992" y="1520770"/>
            <a:ext cx="2230222" cy="2970544"/>
          </a:xfrm>
          <a:prstGeom prst="rect">
            <a:avLst/>
          </a:prstGeom>
        </p:spPr>
      </p:pic>
      <p:sp>
        <p:nvSpPr>
          <p:cNvPr id="45" name="右箭头 28">
            <a:extLst>
              <a:ext uri="{FF2B5EF4-FFF2-40B4-BE49-F238E27FC236}">
                <a16:creationId xmlns:a16="http://schemas.microsoft.com/office/drawing/2014/main" id="{8EEBE773-6E95-4F1D-9D41-779F9C9C8A9A}"/>
              </a:ext>
            </a:extLst>
          </p:cNvPr>
          <p:cNvSpPr/>
          <p:nvPr/>
        </p:nvSpPr>
        <p:spPr>
          <a:xfrm>
            <a:off x="3519948" y="311724"/>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46" name="文本框 45">
            <a:extLst>
              <a:ext uri="{FF2B5EF4-FFF2-40B4-BE49-F238E27FC236}">
                <a16:creationId xmlns:a16="http://schemas.microsoft.com/office/drawing/2014/main" id="{0EDA5C00-365B-48E9-980C-35178D3E2395}"/>
              </a:ext>
            </a:extLst>
          </p:cNvPr>
          <p:cNvSpPr txBox="1">
            <a:spLocks noChangeArrowheads="1"/>
          </p:cNvSpPr>
          <p:nvPr/>
        </p:nvSpPr>
        <p:spPr bwMode="auto">
          <a:xfrm>
            <a:off x="3889837" y="236843"/>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硬件设计</a:t>
            </a:r>
          </a:p>
        </p:txBody>
      </p:sp>
      <p:pic>
        <p:nvPicPr>
          <p:cNvPr id="47" name="图片 46">
            <a:extLst>
              <a:ext uri="{FF2B5EF4-FFF2-40B4-BE49-F238E27FC236}">
                <a16:creationId xmlns:a16="http://schemas.microsoft.com/office/drawing/2014/main" id="{F2063F85-FABB-44B4-9C62-B80306F5D451}"/>
              </a:ext>
            </a:extLst>
          </p:cNvPr>
          <p:cNvPicPr>
            <a:picLocks noChangeAspect="1"/>
          </p:cNvPicPr>
          <p:nvPr/>
        </p:nvPicPr>
        <p:blipFill>
          <a:blip r:embed="rId6"/>
          <a:stretch>
            <a:fillRect/>
          </a:stretch>
        </p:blipFill>
        <p:spPr>
          <a:xfrm>
            <a:off x="7871365" y="889533"/>
            <a:ext cx="1525090" cy="940845"/>
          </a:xfrm>
          <a:prstGeom prst="rect">
            <a:avLst/>
          </a:prstGeom>
        </p:spPr>
      </p:pic>
      <p:pic>
        <p:nvPicPr>
          <p:cNvPr id="49" name="图片 48">
            <a:extLst>
              <a:ext uri="{FF2B5EF4-FFF2-40B4-BE49-F238E27FC236}">
                <a16:creationId xmlns:a16="http://schemas.microsoft.com/office/drawing/2014/main" id="{1A1CFB9A-49A8-41E2-9A3E-75E93050BE30}"/>
              </a:ext>
            </a:extLst>
          </p:cNvPr>
          <p:cNvPicPr>
            <a:picLocks noChangeAspect="1"/>
          </p:cNvPicPr>
          <p:nvPr/>
        </p:nvPicPr>
        <p:blipFill>
          <a:blip r:embed="rId6"/>
          <a:stretch>
            <a:fillRect/>
          </a:stretch>
        </p:blipFill>
        <p:spPr>
          <a:xfrm>
            <a:off x="2673944" y="907620"/>
            <a:ext cx="1525090" cy="940845"/>
          </a:xfrm>
          <a:prstGeom prst="rect">
            <a:avLst/>
          </a:prstGeom>
        </p:spPr>
      </p:pic>
      <p:pic>
        <p:nvPicPr>
          <p:cNvPr id="51" name="图片 50">
            <a:extLst>
              <a:ext uri="{FF2B5EF4-FFF2-40B4-BE49-F238E27FC236}">
                <a16:creationId xmlns:a16="http://schemas.microsoft.com/office/drawing/2014/main" id="{BEBF92FE-FA69-477F-B08D-677E352FB013}"/>
              </a:ext>
            </a:extLst>
          </p:cNvPr>
          <p:cNvPicPr>
            <a:picLocks noChangeAspect="1"/>
          </p:cNvPicPr>
          <p:nvPr/>
        </p:nvPicPr>
        <p:blipFill>
          <a:blip r:embed="rId7"/>
          <a:stretch>
            <a:fillRect/>
          </a:stretch>
        </p:blipFill>
        <p:spPr>
          <a:xfrm>
            <a:off x="2738453" y="3843693"/>
            <a:ext cx="1562990" cy="958892"/>
          </a:xfrm>
          <a:prstGeom prst="rect">
            <a:avLst/>
          </a:prstGeom>
        </p:spPr>
      </p:pic>
      <p:pic>
        <p:nvPicPr>
          <p:cNvPr id="53" name="图片 52">
            <a:extLst>
              <a:ext uri="{FF2B5EF4-FFF2-40B4-BE49-F238E27FC236}">
                <a16:creationId xmlns:a16="http://schemas.microsoft.com/office/drawing/2014/main" id="{C703A86C-28EB-4CE5-B309-3C6B07702F6A}"/>
              </a:ext>
            </a:extLst>
          </p:cNvPr>
          <p:cNvPicPr>
            <a:picLocks noChangeAspect="1"/>
          </p:cNvPicPr>
          <p:nvPr/>
        </p:nvPicPr>
        <p:blipFill>
          <a:blip r:embed="rId8"/>
          <a:stretch>
            <a:fillRect/>
          </a:stretch>
        </p:blipFill>
        <p:spPr>
          <a:xfrm>
            <a:off x="7710576" y="3924214"/>
            <a:ext cx="1562990" cy="940845"/>
          </a:xfrm>
          <a:prstGeom prst="rect">
            <a:avLst/>
          </a:prstGeom>
        </p:spPr>
      </p:pic>
      <p:sp>
        <p:nvSpPr>
          <p:cNvPr id="54" name="文本框 53">
            <a:extLst>
              <a:ext uri="{FF2B5EF4-FFF2-40B4-BE49-F238E27FC236}">
                <a16:creationId xmlns:a16="http://schemas.microsoft.com/office/drawing/2014/main" id="{2B201D63-2DAD-409F-BBB4-E07F46BA8D57}"/>
              </a:ext>
            </a:extLst>
          </p:cNvPr>
          <p:cNvSpPr txBox="1"/>
          <p:nvPr/>
        </p:nvSpPr>
        <p:spPr>
          <a:xfrm>
            <a:off x="697544" y="1208764"/>
            <a:ext cx="2738945" cy="707886"/>
          </a:xfrm>
          <a:prstGeom prst="rect">
            <a:avLst/>
          </a:prstGeom>
          <a:noFill/>
        </p:spPr>
        <p:txBody>
          <a:bodyPr wrap="square" rtlCol="0">
            <a:spAutoFit/>
          </a:bodyPr>
          <a:lstStyle/>
          <a:p>
            <a:r>
              <a:rPr lang="zh-CN" altLang="en-US" sz="2000" b="1" dirty="0">
                <a:latin typeface="+mn-ea"/>
                <a:ea typeface="+mn-ea"/>
              </a:rPr>
              <a:t>识别摄像头</a:t>
            </a:r>
            <a:endParaRPr lang="en-US" altLang="zh-CN" sz="2000" b="1" dirty="0">
              <a:latin typeface="+mn-ea"/>
              <a:ea typeface="+mn-ea"/>
            </a:endParaRPr>
          </a:p>
          <a:p>
            <a:r>
              <a:rPr lang="en-US" altLang="zh-CN" sz="2000" b="1" dirty="0">
                <a:latin typeface="+mn-ea"/>
                <a:ea typeface="+mn-ea"/>
              </a:rPr>
              <a:t>YS-H1200</a:t>
            </a:r>
            <a:endParaRPr lang="zh-CN" altLang="en-US" sz="2000" b="1" dirty="0">
              <a:latin typeface="+mn-ea"/>
              <a:ea typeface="+mn-ea"/>
            </a:endParaRPr>
          </a:p>
        </p:txBody>
      </p:sp>
      <p:sp>
        <p:nvSpPr>
          <p:cNvPr id="55" name="文本框 54">
            <a:extLst>
              <a:ext uri="{FF2B5EF4-FFF2-40B4-BE49-F238E27FC236}">
                <a16:creationId xmlns:a16="http://schemas.microsoft.com/office/drawing/2014/main" id="{A9B8A45C-CB42-42C8-8DE8-3D76F2F751BD}"/>
              </a:ext>
            </a:extLst>
          </p:cNvPr>
          <p:cNvSpPr txBox="1"/>
          <p:nvPr/>
        </p:nvSpPr>
        <p:spPr>
          <a:xfrm>
            <a:off x="714714" y="1982790"/>
            <a:ext cx="2738945" cy="646331"/>
          </a:xfrm>
          <a:prstGeom prst="rect">
            <a:avLst/>
          </a:prstGeom>
          <a:noFill/>
        </p:spPr>
        <p:txBody>
          <a:bodyPr wrap="square" rtlCol="0">
            <a:spAutoFit/>
          </a:bodyPr>
          <a:lstStyle/>
          <a:p>
            <a:r>
              <a:rPr lang="zh-CN" altLang="en-US" dirty="0">
                <a:latin typeface="+mn-ea"/>
                <a:ea typeface="+mn-ea"/>
              </a:rPr>
              <a:t>       对正在进行维修零部件的目标识别和位姿估计。</a:t>
            </a:r>
          </a:p>
        </p:txBody>
      </p:sp>
      <p:sp>
        <p:nvSpPr>
          <p:cNvPr id="61" name="箭头: 圆角右 60">
            <a:extLst>
              <a:ext uri="{FF2B5EF4-FFF2-40B4-BE49-F238E27FC236}">
                <a16:creationId xmlns:a16="http://schemas.microsoft.com/office/drawing/2014/main" id="{AD2B9C06-36B0-4DF4-A98C-78C074CD40AE}"/>
              </a:ext>
            </a:extLst>
          </p:cNvPr>
          <p:cNvSpPr/>
          <p:nvPr/>
        </p:nvSpPr>
        <p:spPr>
          <a:xfrm rot="16200000">
            <a:off x="3770190" y="1640939"/>
            <a:ext cx="692394" cy="1120880"/>
          </a:xfrm>
          <a:prstGeom prst="bentArrow">
            <a:avLst>
              <a:gd name="adj1" fmla="val 1744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箭头: 圆角右 66">
            <a:extLst>
              <a:ext uri="{FF2B5EF4-FFF2-40B4-BE49-F238E27FC236}">
                <a16:creationId xmlns:a16="http://schemas.microsoft.com/office/drawing/2014/main" id="{CB3BDB65-ED9F-4896-8808-B45A758649B7}"/>
              </a:ext>
            </a:extLst>
          </p:cNvPr>
          <p:cNvSpPr/>
          <p:nvPr/>
        </p:nvSpPr>
        <p:spPr>
          <a:xfrm rot="5400000" flipV="1">
            <a:off x="4005610" y="2904385"/>
            <a:ext cx="692394" cy="1120880"/>
          </a:xfrm>
          <a:prstGeom prst="bentArrow">
            <a:avLst>
              <a:gd name="adj1" fmla="val 1744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箭头: 圆角右 67">
            <a:extLst>
              <a:ext uri="{FF2B5EF4-FFF2-40B4-BE49-F238E27FC236}">
                <a16:creationId xmlns:a16="http://schemas.microsoft.com/office/drawing/2014/main" id="{3C13C63A-5D6D-4B06-8510-2BA2733761A5}"/>
              </a:ext>
            </a:extLst>
          </p:cNvPr>
          <p:cNvSpPr/>
          <p:nvPr/>
        </p:nvSpPr>
        <p:spPr>
          <a:xfrm rot="5400000" flipH="1">
            <a:off x="7772792" y="1640938"/>
            <a:ext cx="692394" cy="1120880"/>
          </a:xfrm>
          <a:prstGeom prst="bentArrow">
            <a:avLst>
              <a:gd name="adj1" fmla="val 1744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箭头: 圆角右 68">
            <a:extLst>
              <a:ext uri="{FF2B5EF4-FFF2-40B4-BE49-F238E27FC236}">
                <a16:creationId xmlns:a16="http://schemas.microsoft.com/office/drawing/2014/main" id="{BAF8D7FD-9273-479B-89FF-87CAAD118AB2}"/>
              </a:ext>
            </a:extLst>
          </p:cNvPr>
          <p:cNvSpPr/>
          <p:nvPr/>
        </p:nvSpPr>
        <p:spPr>
          <a:xfrm rot="5400000">
            <a:off x="7570566" y="2886743"/>
            <a:ext cx="692394" cy="1120880"/>
          </a:xfrm>
          <a:prstGeom prst="bentArrow">
            <a:avLst>
              <a:gd name="adj1" fmla="val 1744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文本框 69">
            <a:extLst>
              <a:ext uri="{FF2B5EF4-FFF2-40B4-BE49-F238E27FC236}">
                <a16:creationId xmlns:a16="http://schemas.microsoft.com/office/drawing/2014/main" id="{852DCD34-6481-4364-BF12-CADEB1F55B0E}"/>
              </a:ext>
            </a:extLst>
          </p:cNvPr>
          <p:cNvSpPr txBox="1"/>
          <p:nvPr/>
        </p:nvSpPr>
        <p:spPr>
          <a:xfrm>
            <a:off x="9634381" y="1208764"/>
            <a:ext cx="2487130" cy="707886"/>
          </a:xfrm>
          <a:prstGeom prst="rect">
            <a:avLst/>
          </a:prstGeom>
          <a:noFill/>
        </p:spPr>
        <p:txBody>
          <a:bodyPr wrap="square" rtlCol="0">
            <a:spAutoFit/>
          </a:bodyPr>
          <a:lstStyle/>
          <a:p>
            <a:r>
              <a:rPr lang="en-US" altLang="zh-CN" sz="2000" b="1" dirty="0">
                <a:latin typeface="+mn-ea"/>
                <a:ea typeface="+mn-ea"/>
              </a:rPr>
              <a:t>AR</a:t>
            </a:r>
            <a:r>
              <a:rPr lang="zh-CN" altLang="en-US" sz="2000" b="1" dirty="0">
                <a:latin typeface="+mn-ea"/>
                <a:ea typeface="+mn-ea"/>
              </a:rPr>
              <a:t>摄像头</a:t>
            </a:r>
            <a:endParaRPr lang="en-US" altLang="zh-CN" sz="2000" b="1" dirty="0">
              <a:latin typeface="+mn-ea"/>
              <a:ea typeface="+mn-ea"/>
            </a:endParaRPr>
          </a:p>
          <a:p>
            <a:r>
              <a:rPr lang="en-US" altLang="zh-CN" sz="2000" b="1" dirty="0">
                <a:latin typeface="+mn-ea"/>
                <a:ea typeface="+mn-ea"/>
              </a:rPr>
              <a:t>YS-H1200</a:t>
            </a:r>
            <a:endParaRPr lang="zh-CN" altLang="en-US" sz="2000" b="1" dirty="0">
              <a:latin typeface="+mn-ea"/>
              <a:ea typeface="+mn-ea"/>
            </a:endParaRPr>
          </a:p>
        </p:txBody>
      </p:sp>
      <p:sp>
        <p:nvSpPr>
          <p:cNvPr id="73" name="文本框 72">
            <a:extLst>
              <a:ext uri="{FF2B5EF4-FFF2-40B4-BE49-F238E27FC236}">
                <a16:creationId xmlns:a16="http://schemas.microsoft.com/office/drawing/2014/main" id="{D2751F09-1AF1-41B1-8CEE-D66A8C12F1F5}"/>
              </a:ext>
            </a:extLst>
          </p:cNvPr>
          <p:cNvSpPr txBox="1"/>
          <p:nvPr/>
        </p:nvSpPr>
        <p:spPr>
          <a:xfrm>
            <a:off x="8781717" y="2021460"/>
            <a:ext cx="3009553" cy="923330"/>
          </a:xfrm>
          <a:prstGeom prst="rect">
            <a:avLst/>
          </a:prstGeom>
          <a:noFill/>
        </p:spPr>
        <p:txBody>
          <a:bodyPr wrap="square" rtlCol="0">
            <a:spAutoFit/>
          </a:bodyPr>
          <a:lstStyle/>
          <a:p>
            <a:r>
              <a:rPr lang="zh-CN" altLang="en-US" dirty="0">
                <a:latin typeface="+mn-ea"/>
                <a:ea typeface="+mn-ea"/>
              </a:rPr>
              <a:t>       将虚拟工艺等信息在三维空间上进行配准，并进行叠加渲染。</a:t>
            </a:r>
          </a:p>
        </p:txBody>
      </p:sp>
      <p:sp>
        <p:nvSpPr>
          <p:cNvPr id="74" name="文本框 73">
            <a:extLst>
              <a:ext uri="{FF2B5EF4-FFF2-40B4-BE49-F238E27FC236}">
                <a16:creationId xmlns:a16="http://schemas.microsoft.com/office/drawing/2014/main" id="{F6E99E93-6627-4C4E-8063-E681DDDC2EE5}"/>
              </a:ext>
            </a:extLst>
          </p:cNvPr>
          <p:cNvSpPr txBox="1"/>
          <p:nvPr/>
        </p:nvSpPr>
        <p:spPr>
          <a:xfrm>
            <a:off x="642394" y="3925258"/>
            <a:ext cx="2738945" cy="400110"/>
          </a:xfrm>
          <a:prstGeom prst="rect">
            <a:avLst/>
          </a:prstGeom>
          <a:noFill/>
        </p:spPr>
        <p:txBody>
          <a:bodyPr wrap="square" rtlCol="0">
            <a:spAutoFit/>
          </a:bodyPr>
          <a:lstStyle/>
          <a:p>
            <a:r>
              <a:rPr lang="zh-CN" altLang="en-US" sz="2000" b="1" dirty="0">
                <a:latin typeface="+mn-ea"/>
                <a:ea typeface="+mn-ea"/>
              </a:rPr>
              <a:t>服务器，显示器</a:t>
            </a:r>
          </a:p>
        </p:txBody>
      </p:sp>
      <p:sp>
        <p:nvSpPr>
          <p:cNvPr id="75" name="文本框 74">
            <a:extLst>
              <a:ext uri="{FF2B5EF4-FFF2-40B4-BE49-F238E27FC236}">
                <a16:creationId xmlns:a16="http://schemas.microsoft.com/office/drawing/2014/main" id="{F2D21E0F-8F6A-49F6-88CE-0453384DD625}"/>
              </a:ext>
            </a:extLst>
          </p:cNvPr>
          <p:cNvSpPr txBox="1"/>
          <p:nvPr/>
        </p:nvSpPr>
        <p:spPr>
          <a:xfrm>
            <a:off x="676553" y="4892117"/>
            <a:ext cx="2738945" cy="1477328"/>
          </a:xfrm>
          <a:prstGeom prst="rect">
            <a:avLst/>
          </a:prstGeom>
          <a:noFill/>
        </p:spPr>
        <p:txBody>
          <a:bodyPr wrap="square" rtlCol="0">
            <a:spAutoFit/>
          </a:bodyPr>
          <a:lstStyle/>
          <a:p>
            <a:r>
              <a:rPr lang="zh-CN" altLang="en-US" dirty="0">
                <a:latin typeface="+mn-ea"/>
                <a:ea typeface="+mn-ea"/>
              </a:rPr>
              <a:t>       对识别摄像头与</a:t>
            </a:r>
            <a:r>
              <a:rPr lang="en-US" altLang="zh-CN" dirty="0">
                <a:latin typeface="+mn-ea"/>
                <a:ea typeface="+mn-ea"/>
              </a:rPr>
              <a:t>AR</a:t>
            </a:r>
            <a:r>
              <a:rPr lang="zh-CN" altLang="en-US" dirty="0">
                <a:latin typeface="+mn-ea"/>
                <a:ea typeface="+mn-ea"/>
              </a:rPr>
              <a:t>摄像头的数据传输进行处理，对标记信息与视频信息进行管理以及作为人机交互的媒介。</a:t>
            </a:r>
          </a:p>
        </p:txBody>
      </p:sp>
      <p:sp>
        <p:nvSpPr>
          <p:cNvPr id="76" name="文本框 75">
            <a:extLst>
              <a:ext uri="{FF2B5EF4-FFF2-40B4-BE49-F238E27FC236}">
                <a16:creationId xmlns:a16="http://schemas.microsoft.com/office/drawing/2014/main" id="{03B4A6E5-DEA1-4B07-A70C-031522BB7D2D}"/>
              </a:ext>
            </a:extLst>
          </p:cNvPr>
          <p:cNvSpPr txBox="1"/>
          <p:nvPr/>
        </p:nvSpPr>
        <p:spPr>
          <a:xfrm>
            <a:off x="9634532" y="3934353"/>
            <a:ext cx="2738945" cy="400110"/>
          </a:xfrm>
          <a:prstGeom prst="rect">
            <a:avLst/>
          </a:prstGeom>
          <a:noFill/>
        </p:spPr>
        <p:txBody>
          <a:bodyPr wrap="square" rtlCol="0">
            <a:spAutoFit/>
          </a:bodyPr>
          <a:lstStyle/>
          <a:p>
            <a:r>
              <a:rPr lang="zh-CN" altLang="en-US" sz="2000" b="1" dirty="0">
                <a:latin typeface="+mn-ea"/>
                <a:ea typeface="+mn-ea"/>
              </a:rPr>
              <a:t>维修平台</a:t>
            </a:r>
          </a:p>
        </p:txBody>
      </p:sp>
      <p:sp>
        <p:nvSpPr>
          <p:cNvPr id="77" name="文本框 76">
            <a:extLst>
              <a:ext uri="{FF2B5EF4-FFF2-40B4-BE49-F238E27FC236}">
                <a16:creationId xmlns:a16="http://schemas.microsoft.com/office/drawing/2014/main" id="{473629F2-2E17-4BA8-8571-389C3137E48A}"/>
              </a:ext>
            </a:extLst>
          </p:cNvPr>
          <p:cNvSpPr txBox="1"/>
          <p:nvPr/>
        </p:nvSpPr>
        <p:spPr>
          <a:xfrm>
            <a:off x="8917020" y="4893223"/>
            <a:ext cx="2738945" cy="923330"/>
          </a:xfrm>
          <a:prstGeom prst="rect">
            <a:avLst/>
          </a:prstGeom>
          <a:noFill/>
        </p:spPr>
        <p:txBody>
          <a:bodyPr wrap="square" rtlCol="0">
            <a:spAutoFit/>
          </a:bodyPr>
          <a:lstStyle/>
          <a:p>
            <a:r>
              <a:rPr lang="zh-CN" altLang="en-US" dirty="0">
                <a:latin typeface="+mn-ea"/>
                <a:ea typeface="+mn-ea"/>
              </a:rPr>
              <a:t>       进行零部件的维修以及其他硬件设备的固定及安置。</a:t>
            </a:r>
          </a:p>
        </p:txBody>
      </p:sp>
    </p:spTree>
    <p:extLst>
      <p:ext uri="{BB962C8B-B14F-4D97-AF65-F5344CB8AC3E}">
        <p14:creationId xmlns:p14="http://schemas.microsoft.com/office/powerpoint/2010/main" val="12793176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wipe(down)">
                                      <p:cBhvr>
                                        <p:cTn id="20" dur="500"/>
                                        <p:tgtEl>
                                          <p:spTgt spid="41"/>
                                        </p:tgtEl>
                                      </p:cBhvr>
                                    </p:animEffect>
                                  </p:childTnLst>
                                </p:cTn>
                              </p:par>
                            </p:childTnLst>
                          </p:cTn>
                        </p:par>
                        <p:par>
                          <p:cTn id="21" fill="hold">
                            <p:stCondLst>
                              <p:cond delay="2000"/>
                            </p:stCondLst>
                            <p:childTnLst>
                              <p:par>
                                <p:cTn id="22" presetID="22" presetClass="entr" presetSubtype="4" fill="hold" grpId="0" nodeType="after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down)">
                                      <p:cBhvr>
                                        <p:cTn id="24" dur="500"/>
                                        <p:tgtEl>
                                          <p:spTgt spid="42"/>
                                        </p:tgtEl>
                                      </p:cBhvr>
                                    </p:animEffect>
                                  </p:childTnLst>
                                </p:cTn>
                              </p:par>
                            </p:childTnLst>
                          </p:cTn>
                        </p:par>
                        <p:par>
                          <p:cTn id="25" fill="hold">
                            <p:stCondLst>
                              <p:cond delay="2500"/>
                            </p:stCondLst>
                            <p:childTnLst>
                              <p:par>
                                <p:cTn id="26" presetID="22" presetClass="entr" presetSubtype="4"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wipe(down)">
                                      <p:cBhvr>
                                        <p:cTn id="28" dur="500"/>
                                        <p:tgtEl>
                                          <p:spTgt spid="39"/>
                                        </p:tgtEl>
                                      </p:cBhvr>
                                    </p:animEffect>
                                  </p:childTnLst>
                                </p:cTn>
                              </p:par>
                            </p:childTnLst>
                          </p:cTn>
                        </p:par>
                        <p:par>
                          <p:cTn id="29" fill="hold">
                            <p:stCondLst>
                              <p:cond delay="3000"/>
                            </p:stCondLst>
                            <p:childTnLst>
                              <p:par>
                                <p:cTn id="30" presetID="22" presetClass="entr" presetSubtype="4" fill="hold" grpId="0" nodeType="after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down)">
                                      <p:cBhvr>
                                        <p:cTn id="32" dur="500"/>
                                        <p:tgtEl>
                                          <p:spTgt spid="40"/>
                                        </p:tgtEl>
                                      </p:cBhvr>
                                    </p:animEffect>
                                  </p:childTnLst>
                                </p:cTn>
                              </p:par>
                            </p:childTnLst>
                          </p:cTn>
                        </p:par>
                        <p:par>
                          <p:cTn id="33" fill="hold">
                            <p:stCondLst>
                              <p:cond delay="3500"/>
                            </p:stCondLst>
                            <p:childTnLst>
                              <p:par>
                                <p:cTn id="34" presetID="22" presetClass="entr" presetSubtype="4" fill="hold" grpId="0" nodeType="after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down)">
                                      <p:cBhvr>
                                        <p:cTn id="36" dur="500"/>
                                        <p:tgtEl>
                                          <p:spTgt spid="37"/>
                                        </p:tgtEl>
                                      </p:cBhvr>
                                    </p:animEffect>
                                  </p:childTnLst>
                                </p:cTn>
                              </p:par>
                            </p:childTnLst>
                          </p:cTn>
                        </p:par>
                        <p:par>
                          <p:cTn id="37" fill="hold">
                            <p:stCondLst>
                              <p:cond delay="4000"/>
                            </p:stCondLst>
                            <p:childTnLst>
                              <p:par>
                                <p:cTn id="38" presetID="22" presetClass="entr" presetSubtype="4" fill="hold" grpId="0" nodeType="after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wipe(down)">
                                      <p:cBhvr>
                                        <p:cTn id="40" dur="500"/>
                                        <p:tgtEl>
                                          <p:spTgt spid="38"/>
                                        </p:tgtEl>
                                      </p:cBhvr>
                                    </p:animEffect>
                                  </p:childTnLst>
                                </p:cTn>
                              </p:par>
                            </p:childTnLst>
                          </p:cTn>
                        </p:par>
                        <p:par>
                          <p:cTn id="41" fill="hold">
                            <p:stCondLst>
                              <p:cond delay="4500"/>
                            </p:stCondLst>
                            <p:childTnLst>
                              <p:par>
                                <p:cTn id="42" presetID="22" presetClass="entr" presetSubtype="4" fill="hold" grpId="0"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down)">
                                      <p:cBhvr>
                                        <p:cTn id="44" dur="500"/>
                                        <p:tgtEl>
                                          <p:spTgt spid="35"/>
                                        </p:tgtEl>
                                      </p:cBhvr>
                                    </p:animEffect>
                                  </p:childTnLst>
                                </p:cTn>
                              </p:par>
                            </p:childTnLst>
                          </p:cTn>
                        </p:par>
                        <p:par>
                          <p:cTn id="45" fill="hold">
                            <p:stCondLst>
                              <p:cond delay="5000"/>
                            </p:stCondLst>
                            <p:childTnLst>
                              <p:par>
                                <p:cTn id="46" presetID="22" presetClass="entr" presetSubtype="4" fill="hold" grpId="0" nodeType="after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wipe(down)">
                                      <p:cBhvr>
                                        <p:cTn id="48" dur="500"/>
                                        <p:tgtEl>
                                          <p:spTgt spid="36"/>
                                        </p:tgtEl>
                                      </p:cBhvr>
                                    </p:animEffect>
                                  </p:childTnLst>
                                </p:cTn>
                              </p:par>
                            </p:childTnLst>
                          </p:cTn>
                        </p:par>
                        <p:par>
                          <p:cTn id="49" fill="hold">
                            <p:stCondLst>
                              <p:cond delay="5500"/>
                            </p:stCondLst>
                            <p:childTnLst>
                              <p:par>
                                <p:cTn id="50" presetID="22" presetClass="entr" presetSubtype="4" fill="hold" grpId="0" nodeType="after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ipe(down)">
                                      <p:cBhvr>
                                        <p:cTn id="52" dur="500"/>
                                        <p:tgtEl>
                                          <p:spTgt spid="32"/>
                                        </p:tgtEl>
                                      </p:cBhvr>
                                    </p:animEffect>
                                  </p:childTnLst>
                                </p:cTn>
                              </p:par>
                            </p:childTnLst>
                          </p:cTn>
                        </p:par>
                        <p:par>
                          <p:cTn id="53" fill="hold">
                            <p:stCondLst>
                              <p:cond delay="6000"/>
                            </p:stCondLst>
                            <p:childTnLst>
                              <p:par>
                                <p:cTn id="54" presetID="22" presetClass="entr" presetSubtype="4"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wipe(down)">
                                      <p:cBhvr>
                                        <p:cTn id="56" dur="500"/>
                                        <p:tgtEl>
                                          <p:spTgt spid="33"/>
                                        </p:tgtEl>
                                      </p:cBhvr>
                                    </p:animEffect>
                                  </p:childTnLst>
                                </p:cTn>
                              </p:par>
                            </p:childTnLst>
                          </p:cTn>
                        </p:par>
                        <p:par>
                          <p:cTn id="57" fill="hold">
                            <p:stCondLst>
                              <p:cond delay="6500"/>
                            </p:stCondLst>
                            <p:childTnLst>
                              <p:par>
                                <p:cTn id="58" presetID="2" presetClass="entr" presetSubtype="8" fill="hold" grpId="0" nodeType="afterEffect">
                                  <p:stCondLst>
                                    <p:cond delay="0"/>
                                  </p:stCondLst>
                                  <p:childTnLst>
                                    <p:set>
                                      <p:cBhvr>
                                        <p:cTn id="59" dur="1" fill="hold">
                                          <p:stCondLst>
                                            <p:cond delay="0"/>
                                          </p:stCondLst>
                                        </p:cTn>
                                        <p:tgtEl>
                                          <p:spTgt spid="45"/>
                                        </p:tgtEl>
                                        <p:attrNameLst>
                                          <p:attrName>style.visibility</p:attrName>
                                        </p:attrNameLst>
                                      </p:cBhvr>
                                      <p:to>
                                        <p:strVal val="visible"/>
                                      </p:to>
                                    </p:set>
                                    <p:anim calcmode="lin" valueType="num">
                                      <p:cBhvr additive="base">
                                        <p:cTn id="60" dur="500" fill="hold"/>
                                        <p:tgtEl>
                                          <p:spTgt spid="45"/>
                                        </p:tgtEl>
                                        <p:attrNameLst>
                                          <p:attrName>ppt_x</p:attrName>
                                        </p:attrNameLst>
                                      </p:cBhvr>
                                      <p:tavLst>
                                        <p:tav tm="0">
                                          <p:val>
                                            <p:strVal val="0-#ppt_w/2"/>
                                          </p:val>
                                        </p:tav>
                                        <p:tav tm="100000">
                                          <p:val>
                                            <p:strVal val="#ppt_x"/>
                                          </p:val>
                                        </p:tav>
                                      </p:tavLst>
                                    </p:anim>
                                    <p:anim calcmode="lin" valueType="num">
                                      <p:cBhvr additive="base">
                                        <p:cTn id="61" dur="500" fill="hold"/>
                                        <p:tgtEl>
                                          <p:spTgt spid="45"/>
                                        </p:tgtEl>
                                        <p:attrNameLst>
                                          <p:attrName>ppt_y</p:attrName>
                                        </p:attrNameLst>
                                      </p:cBhvr>
                                      <p:tavLst>
                                        <p:tav tm="0">
                                          <p:val>
                                            <p:strVal val="#ppt_y"/>
                                          </p:val>
                                        </p:tav>
                                        <p:tav tm="100000">
                                          <p:val>
                                            <p:strVal val="#ppt_y"/>
                                          </p:val>
                                        </p:tav>
                                      </p:tavLst>
                                    </p:anim>
                                  </p:childTnLst>
                                </p:cTn>
                              </p:par>
                            </p:childTnLst>
                          </p:cTn>
                        </p:par>
                        <p:par>
                          <p:cTn id="62" fill="hold">
                            <p:stCondLst>
                              <p:cond delay="7000"/>
                            </p:stCondLst>
                            <p:childTnLst>
                              <p:par>
                                <p:cTn id="63" presetID="22" presetClass="entr" presetSubtype="8" fill="hold" grpId="1"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ipe(left)">
                                      <p:cBhvr>
                                        <p:cTn id="65" dur="500"/>
                                        <p:tgtEl>
                                          <p:spTgt spid="46"/>
                                        </p:tgtEl>
                                      </p:cBhvr>
                                    </p:animEffect>
                                  </p:childTnLst>
                                </p:cTn>
                              </p:par>
                            </p:childTnLst>
                          </p:cTn>
                        </p:par>
                        <p:par>
                          <p:cTn id="66" fill="hold">
                            <p:stCondLst>
                              <p:cond delay="7500"/>
                            </p:stCondLst>
                            <p:childTnLst>
                              <p:par>
                                <p:cTn id="67" presetID="26" presetClass="emph" presetSubtype="0" fill="hold" grpId="0" nodeType="afterEffect">
                                  <p:stCondLst>
                                    <p:cond delay="0"/>
                                  </p:stCondLst>
                                  <p:childTnLst>
                                    <p:animEffect transition="out" filter="fade">
                                      <p:cBhvr>
                                        <p:cTn id="68" dur="500" tmFilter="0, 0; .2, .5; .8, .5; 1, 0"/>
                                        <p:tgtEl>
                                          <p:spTgt spid="46"/>
                                        </p:tgtEl>
                                      </p:cBhvr>
                                    </p:animEffect>
                                    <p:animScale>
                                      <p:cBhvr>
                                        <p:cTn id="69"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32" grpId="0" animBg="1"/>
      <p:bldP spid="33" grpId="0" animBg="1"/>
      <p:bldP spid="35" grpId="0" animBg="1"/>
      <p:bldP spid="36" grpId="0" animBg="1"/>
      <p:bldP spid="37" grpId="0" animBg="1"/>
      <p:bldP spid="38" grpId="0" animBg="1"/>
      <p:bldP spid="39" grpId="0" animBg="1"/>
      <p:bldP spid="40" grpId="0" animBg="1"/>
      <p:bldP spid="41" grpId="0" animBg="1"/>
      <p:bldP spid="42" grpId="0" animBg="1"/>
      <p:bldP spid="45" grpId="0" animBg="1"/>
      <p:bldP spid="46" grpId="0"/>
      <p:bldP spid="4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5401" y="72975"/>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8" y="228600"/>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 name="右箭头 28">
            <a:extLst>
              <a:ext uri="{FF2B5EF4-FFF2-40B4-BE49-F238E27FC236}">
                <a16:creationId xmlns:a16="http://schemas.microsoft.com/office/drawing/2014/main" id="{8EEBE773-6E95-4F1D-9D41-779F9C9C8A9A}"/>
              </a:ext>
            </a:extLst>
          </p:cNvPr>
          <p:cNvSpPr/>
          <p:nvPr/>
        </p:nvSpPr>
        <p:spPr>
          <a:xfrm>
            <a:off x="3519948" y="311724"/>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46" name="文本框 45">
            <a:extLst>
              <a:ext uri="{FF2B5EF4-FFF2-40B4-BE49-F238E27FC236}">
                <a16:creationId xmlns:a16="http://schemas.microsoft.com/office/drawing/2014/main" id="{0EDA5C00-365B-48E9-980C-35178D3E2395}"/>
              </a:ext>
            </a:extLst>
          </p:cNvPr>
          <p:cNvSpPr txBox="1">
            <a:spLocks noChangeArrowheads="1"/>
          </p:cNvSpPr>
          <p:nvPr/>
        </p:nvSpPr>
        <p:spPr bwMode="auto">
          <a:xfrm>
            <a:off x="3889837" y="236843"/>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硬件设计</a:t>
            </a:r>
          </a:p>
        </p:txBody>
      </p:sp>
      <p:pic>
        <p:nvPicPr>
          <p:cNvPr id="47" name="图片 46">
            <a:extLst>
              <a:ext uri="{FF2B5EF4-FFF2-40B4-BE49-F238E27FC236}">
                <a16:creationId xmlns:a16="http://schemas.microsoft.com/office/drawing/2014/main" id="{F2063F85-FABB-44B4-9C62-B80306F5D451}"/>
              </a:ext>
            </a:extLst>
          </p:cNvPr>
          <p:cNvPicPr>
            <a:picLocks noChangeAspect="1"/>
          </p:cNvPicPr>
          <p:nvPr/>
        </p:nvPicPr>
        <p:blipFill>
          <a:blip r:embed="rId4"/>
          <a:stretch>
            <a:fillRect/>
          </a:stretch>
        </p:blipFill>
        <p:spPr>
          <a:xfrm>
            <a:off x="648394" y="2791183"/>
            <a:ext cx="1525090" cy="940845"/>
          </a:xfrm>
          <a:prstGeom prst="rect">
            <a:avLst/>
          </a:prstGeom>
        </p:spPr>
      </p:pic>
      <p:pic>
        <p:nvPicPr>
          <p:cNvPr id="49" name="图片 48">
            <a:extLst>
              <a:ext uri="{FF2B5EF4-FFF2-40B4-BE49-F238E27FC236}">
                <a16:creationId xmlns:a16="http://schemas.microsoft.com/office/drawing/2014/main" id="{1A1CFB9A-49A8-41E2-9A3E-75E93050BE30}"/>
              </a:ext>
            </a:extLst>
          </p:cNvPr>
          <p:cNvPicPr>
            <a:picLocks noChangeAspect="1"/>
          </p:cNvPicPr>
          <p:nvPr/>
        </p:nvPicPr>
        <p:blipFill>
          <a:blip r:embed="rId4"/>
          <a:stretch>
            <a:fillRect/>
          </a:stretch>
        </p:blipFill>
        <p:spPr>
          <a:xfrm>
            <a:off x="629444" y="1608363"/>
            <a:ext cx="1525090" cy="940845"/>
          </a:xfrm>
          <a:prstGeom prst="rect">
            <a:avLst/>
          </a:prstGeom>
        </p:spPr>
      </p:pic>
      <p:pic>
        <p:nvPicPr>
          <p:cNvPr id="51" name="图片 50">
            <a:extLst>
              <a:ext uri="{FF2B5EF4-FFF2-40B4-BE49-F238E27FC236}">
                <a16:creationId xmlns:a16="http://schemas.microsoft.com/office/drawing/2014/main" id="{BEBF92FE-FA69-477F-B08D-677E352FB013}"/>
              </a:ext>
            </a:extLst>
          </p:cNvPr>
          <p:cNvPicPr>
            <a:picLocks noChangeAspect="1"/>
          </p:cNvPicPr>
          <p:nvPr/>
        </p:nvPicPr>
        <p:blipFill>
          <a:blip r:embed="rId5"/>
          <a:stretch>
            <a:fillRect/>
          </a:stretch>
        </p:blipFill>
        <p:spPr>
          <a:xfrm>
            <a:off x="629444" y="4786837"/>
            <a:ext cx="1562990" cy="958892"/>
          </a:xfrm>
          <a:prstGeom prst="rect">
            <a:avLst/>
          </a:prstGeom>
        </p:spPr>
      </p:pic>
      <p:sp>
        <p:nvSpPr>
          <p:cNvPr id="54" name="文本框 53">
            <a:extLst>
              <a:ext uri="{FF2B5EF4-FFF2-40B4-BE49-F238E27FC236}">
                <a16:creationId xmlns:a16="http://schemas.microsoft.com/office/drawing/2014/main" id="{2B201D63-2DAD-409F-BBB4-E07F46BA8D57}"/>
              </a:ext>
            </a:extLst>
          </p:cNvPr>
          <p:cNvSpPr txBox="1"/>
          <p:nvPr/>
        </p:nvSpPr>
        <p:spPr>
          <a:xfrm>
            <a:off x="2340967" y="1777302"/>
            <a:ext cx="2738945" cy="707886"/>
          </a:xfrm>
          <a:prstGeom prst="rect">
            <a:avLst/>
          </a:prstGeom>
          <a:noFill/>
        </p:spPr>
        <p:txBody>
          <a:bodyPr wrap="square" rtlCol="0">
            <a:spAutoFit/>
          </a:bodyPr>
          <a:lstStyle/>
          <a:p>
            <a:r>
              <a:rPr lang="zh-CN" altLang="en-US" sz="2000" b="1" dirty="0">
                <a:latin typeface="+mn-ea"/>
                <a:ea typeface="+mn-ea"/>
              </a:rPr>
              <a:t>识别摄像头</a:t>
            </a:r>
            <a:endParaRPr lang="en-US" altLang="zh-CN" sz="2000" b="1" dirty="0">
              <a:latin typeface="+mn-ea"/>
              <a:ea typeface="+mn-ea"/>
            </a:endParaRPr>
          </a:p>
          <a:p>
            <a:r>
              <a:rPr lang="en-US" altLang="zh-CN" sz="2000" b="1" dirty="0">
                <a:latin typeface="+mn-ea"/>
                <a:ea typeface="+mn-ea"/>
              </a:rPr>
              <a:t>YS-H1200</a:t>
            </a:r>
            <a:endParaRPr lang="zh-CN" altLang="en-US" sz="2000" b="1" dirty="0">
              <a:latin typeface="+mn-ea"/>
              <a:ea typeface="+mn-ea"/>
            </a:endParaRPr>
          </a:p>
        </p:txBody>
      </p:sp>
      <p:sp>
        <p:nvSpPr>
          <p:cNvPr id="70" name="文本框 69">
            <a:extLst>
              <a:ext uri="{FF2B5EF4-FFF2-40B4-BE49-F238E27FC236}">
                <a16:creationId xmlns:a16="http://schemas.microsoft.com/office/drawing/2014/main" id="{852DCD34-6481-4364-BF12-CADEB1F55B0E}"/>
              </a:ext>
            </a:extLst>
          </p:cNvPr>
          <p:cNvSpPr txBox="1"/>
          <p:nvPr/>
        </p:nvSpPr>
        <p:spPr>
          <a:xfrm>
            <a:off x="2389165" y="2907663"/>
            <a:ext cx="2487130" cy="707886"/>
          </a:xfrm>
          <a:prstGeom prst="rect">
            <a:avLst/>
          </a:prstGeom>
          <a:noFill/>
        </p:spPr>
        <p:txBody>
          <a:bodyPr wrap="square" rtlCol="0">
            <a:spAutoFit/>
          </a:bodyPr>
          <a:lstStyle/>
          <a:p>
            <a:r>
              <a:rPr lang="en-US" altLang="zh-CN" sz="2000" b="1" dirty="0">
                <a:latin typeface="+mn-ea"/>
                <a:ea typeface="+mn-ea"/>
              </a:rPr>
              <a:t>AR</a:t>
            </a:r>
            <a:r>
              <a:rPr lang="zh-CN" altLang="en-US" sz="2000" b="1" dirty="0">
                <a:latin typeface="+mn-ea"/>
                <a:ea typeface="+mn-ea"/>
              </a:rPr>
              <a:t>摄像头</a:t>
            </a:r>
            <a:endParaRPr lang="en-US" altLang="zh-CN" sz="2000" b="1" dirty="0">
              <a:latin typeface="+mn-ea"/>
              <a:ea typeface="+mn-ea"/>
            </a:endParaRPr>
          </a:p>
          <a:p>
            <a:r>
              <a:rPr lang="en-US" altLang="zh-CN" sz="2000" b="1" dirty="0">
                <a:latin typeface="+mn-ea"/>
                <a:ea typeface="+mn-ea"/>
              </a:rPr>
              <a:t>YS-H1200</a:t>
            </a:r>
            <a:endParaRPr lang="zh-CN" altLang="en-US" sz="2000" b="1" dirty="0">
              <a:latin typeface="+mn-ea"/>
              <a:ea typeface="+mn-ea"/>
            </a:endParaRPr>
          </a:p>
        </p:txBody>
      </p:sp>
      <p:sp>
        <p:nvSpPr>
          <p:cNvPr id="74" name="文本框 73">
            <a:extLst>
              <a:ext uri="{FF2B5EF4-FFF2-40B4-BE49-F238E27FC236}">
                <a16:creationId xmlns:a16="http://schemas.microsoft.com/office/drawing/2014/main" id="{F6E99E93-6627-4C4E-8063-E681DDDC2EE5}"/>
              </a:ext>
            </a:extLst>
          </p:cNvPr>
          <p:cNvSpPr txBox="1"/>
          <p:nvPr/>
        </p:nvSpPr>
        <p:spPr>
          <a:xfrm>
            <a:off x="2494963" y="4847707"/>
            <a:ext cx="2738945" cy="707886"/>
          </a:xfrm>
          <a:prstGeom prst="rect">
            <a:avLst/>
          </a:prstGeom>
          <a:noFill/>
        </p:spPr>
        <p:txBody>
          <a:bodyPr wrap="square" rtlCol="0">
            <a:spAutoFit/>
          </a:bodyPr>
          <a:lstStyle/>
          <a:p>
            <a:r>
              <a:rPr lang="zh-CN" altLang="en-US" sz="2000" b="1" dirty="0">
                <a:latin typeface="+mn-ea"/>
                <a:ea typeface="+mn-ea"/>
              </a:rPr>
              <a:t>服务器</a:t>
            </a:r>
            <a:endParaRPr lang="en-US" altLang="zh-CN" sz="2000" b="1" dirty="0">
              <a:latin typeface="+mn-ea"/>
              <a:ea typeface="+mn-ea"/>
            </a:endParaRPr>
          </a:p>
          <a:p>
            <a:r>
              <a:rPr lang="zh-CN" altLang="en-US" sz="2000" b="1" dirty="0">
                <a:latin typeface="+mn-ea"/>
                <a:ea typeface="+mn-ea"/>
              </a:rPr>
              <a:t>显示器</a:t>
            </a:r>
          </a:p>
        </p:txBody>
      </p:sp>
      <p:graphicFrame>
        <p:nvGraphicFramePr>
          <p:cNvPr id="4" name="表格 4">
            <a:extLst>
              <a:ext uri="{FF2B5EF4-FFF2-40B4-BE49-F238E27FC236}">
                <a16:creationId xmlns:a16="http://schemas.microsoft.com/office/drawing/2014/main" id="{53B80359-3FBC-479E-809F-14AD6087E29B}"/>
              </a:ext>
            </a:extLst>
          </p:cNvPr>
          <p:cNvGraphicFramePr>
            <a:graphicFrameLocks noGrp="1"/>
          </p:cNvGraphicFramePr>
          <p:nvPr>
            <p:extLst>
              <p:ext uri="{D42A27DB-BD31-4B8C-83A1-F6EECF244321}">
                <p14:modId xmlns:p14="http://schemas.microsoft.com/office/powerpoint/2010/main" val="2704664712"/>
              </p:ext>
            </p:extLst>
          </p:nvPr>
        </p:nvGraphicFramePr>
        <p:xfrm>
          <a:off x="3889837" y="1519137"/>
          <a:ext cx="8128000" cy="2064312"/>
        </p:xfrm>
        <a:graphic>
          <a:graphicData uri="http://schemas.openxmlformats.org/drawingml/2006/table">
            <a:tbl>
              <a:tblPr firstRow="1" bandRow="1">
                <a:tableStyleId>{5C22544A-7EE6-4342-B048-85BDC9FD1C3A}</a:tableStyleId>
              </a:tblPr>
              <a:tblGrid>
                <a:gridCol w="2744643">
                  <a:extLst>
                    <a:ext uri="{9D8B030D-6E8A-4147-A177-3AD203B41FA5}">
                      <a16:colId xmlns:a16="http://schemas.microsoft.com/office/drawing/2014/main" val="3423740727"/>
                    </a:ext>
                  </a:extLst>
                </a:gridCol>
                <a:gridCol w="5383357">
                  <a:extLst>
                    <a:ext uri="{9D8B030D-6E8A-4147-A177-3AD203B41FA5}">
                      <a16:colId xmlns:a16="http://schemas.microsoft.com/office/drawing/2014/main" val="1465015729"/>
                    </a:ext>
                  </a:extLst>
                </a:gridCol>
              </a:tblGrid>
              <a:tr h="516078">
                <a:tc>
                  <a:txBody>
                    <a:bodyPr/>
                    <a:lstStyle/>
                    <a:p>
                      <a:pPr algn="ctr"/>
                      <a:r>
                        <a:rPr lang="zh-CN" altLang="en-US"/>
                        <a:t>型号</a:t>
                      </a:r>
                      <a:endParaRPr lang="zh-CN" altLang="en-US"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800" b="1" dirty="0">
                          <a:latin typeface="+mn-ea"/>
                          <a:ea typeface="+mn-ea"/>
                        </a:rPr>
                        <a:t>YS-H1200</a:t>
                      </a:r>
                    </a:p>
                  </a:txBody>
                  <a:tcPr anchor="ctr"/>
                </a:tc>
                <a:extLst>
                  <a:ext uri="{0D108BD9-81ED-4DB2-BD59-A6C34878D82A}">
                    <a16:rowId xmlns:a16="http://schemas.microsoft.com/office/drawing/2014/main" val="248272193"/>
                  </a:ext>
                </a:extLst>
              </a:tr>
              <a:tr h="516078">
                <a:tc>
                  <a:txBody>
                    <a:bodyPr/>
                    <a:lstStyle/>
                    <a:p>
                      <a:pPr algn="ctr"/>
                      <a:r>
                        <a:rPr lang="zh-CN" altLang="en-US" b="1" dirty="0"/>
                        <a:t>分辨率</a:t>
                      </a:r>
                    </a:p>
                  </a:txBody>
                  <a:tcPr anchor="ctr"/>
                </a:tc>
                <a:tc>
                  <a:txBody>
                    <a:bodyPr/>
                    <a:lstStyle/>
                    <a:p>
                      <a:pPr algn="ctr"/>
                      <a:r>
                        <a:rPr lang="en-US" altLang="zh-CN" dirty="0"/>
                        <a:t>1280</a:t>
                      </a:r>
                      <a:r>
                        <a:rPr lang="zh-CN" altLang="en-US" dirty="0"/>
                        <a:t>*</a:t>
                      </a:r>
                      <a:r>
                        <a:rPr lang="en-US" altLang="zh-CN" dirty="0"/>
                        <a:t>720</a:t>
                      </a:r>
                      <a:r>
                        <a:rPr lang="zh-CN" altLang="en-US" dirty="0"/>
                        <a:t>，</a:t>
                      </a:r>
                      <a:r>
                        <a:rPr lang="en-US" altLang="zh-CN" dirty="0"/>
                        <a:t>1920</a:t>
                      </a:r>
                      <a:r>
                        <a:rPr lang="zh-CN" altLang="en-US" dirty="0"/>
                        <a:t>*</a:t>
                      </a:r>
                      <a:r>
                        <a:rPr lang="en-US" altLang="zh-CN" dirty="0"/>
                        <a:t>1080</a:t>
                      </a:r>
                      <a:endParaRPr lang="zh-CN" altLang="en-US" dirty="0"/>
                    </a:p>
                  </a:txBody>
                  <a:tcPr anchor="ctr"/>
                </a:tc>
                <a:extLst>
                  <a:ext uri="{0D108BD9-81ED-4DB2-BD59-A6C34878D82A}">
                    <a16:rowId xmlns:a16="http://schemas.microsoft.com/office/drawing/2014/main" val="4228458900"/>
                  </a:ext>
                </a:extLst>
              </a:tr>
              <a:tr h="516078">
                <a:tc>
                  <a:txBody>
                    <a:bodyPr/>
                    <a:lstStyle/>
                    <a:p>
                      <a:pPr algn="ctr"/>
                      <a:r>
                        <a:rPr lang="zh-CN" altLang="en-US" b="1" dirty="0"/>
                        <a:t>传感器尺寸</a:t>
                      </a:r>
                    </a:p>
                  </a:txBody>
                  <a:tcPr anchor="ctr"/>
                </a:tc>
                <a:tc>
                  <a:txBody>
                    <a:bodyPr/>
                    <a:lstStyle/>
                    <a:p>
                      <a:pPr algn="ctr"/>
                      <a:r>
                        <a:rPr lang="en-US" altLang="zh-CN" dirty="0"/>
                        <a:t>1/2.3</a:t>
                      </a:r>
                      <a:r>
                        <a:rPr lang="zh-CN" altLang="en-US" dirty="0"/>
                        <a:t>英寸</a:t>
                      </a:r>
                    </a:p>
                  </a:txBody>
                  <a:tcPr anchor="ctr"/>
                </a:tc>
                <a:extLst>
                  <a:ext uri="{0D108BD9-81ED-4DB2-BD59-A6C34878D82A}">
                    <a16:rowId xmlns:a16="http://schemas.microsoft.com/office/drawing/2014/main" val="3275723010"/>
                  </a:ext>
                </a:extLst>
              </a:tr>
              <a:tr h="516078">
                <a:tc>
                  <a:txBody>
                    <a:bodyPr/>
                    <a:lstStyle/>
                    <a:p>
                      <a:pPr algn="ctr"/>
                      <a:r>
                        <a:rPr lang="zh-CN" altLang="en-US" b="1" dirty="0"/>
                        <a:t>帧率</a:t>
                      </a:r>
                    </a:p>
                  </a:txBody>
                  <a:tcPr anchor="ctr"/>
                </a:tc>
                <a:tc>
                  <a:txBody>
                    <a:bodyPr/>
                    <a:lstStyle/>
                    <a:p>
                      <a:pPr algn="ctr"/>
                      <a:r>
                        <a:rPr lang="en-US" altLang="zh-CN" dirty="0"/>
                        <a:t>30</a:t>
                      </a:r>
                      <a:r>
                        <a:rPr lang="zh-CN" altLang="en-US" dirty="0"/>
                        <a:t>帧</a:t>
                      </a:r>
                      <a:r>
                        <a:rPr lang="en-US" altLang="zh-CN" dirty="0"/>
                        <a:t>/s</a:t>
                      </a:r>
                      <a:endParaRPr lang="zh-CN" altLang="en-US" dirty="0"/>
                    </a:p>
                  </a:txBody>
                  <a:tcPr anchor="ctr"/>
                </a:tc>
                <a:extLst>
                  <a:ext uri="{0D108BD9-81ED-4DB2-BD59-A6C34878D82A}">
                    <a16:rowId xmlns:a16="http://schemas.microsoft.com/office/drawing/2014/main" val="3180611793"/>
                  </a:ext>
                </a:extLst>
              </a:tr>
            </a:tbl>
          </a:graphicData>
        </a:graphic>
      </p:graphicFrame>
      <p:sp>
        <p:nvSpPr>
          <p:cNvPr id="5" name="文本框 4">
            <a:extLst>
              <a:ext uri="{FF2B5EF4-FFF2-40B4-BE49-F238E27FC236}">
                <a16:creationId xmlns:a16="http://schemas.microsoft.com/office/drawing/2014/main" id="{5D8B81A7-4D9E-4FF3-8FED-57AD84633A5D}"/>
              </a:ext>
            </a:extLst>
          </p:cNvPr>
          <p:cNvSpPr txBox="1"/>
          <p:nvPr/>
        </p:nvSpPr>
        <p:spPr>
          <a:xfrm>
            <a:off x="457200" y="834954"/>
            <a:ext cx="3578166" cy="523220"/>
          </a:xfrm>
          <a:prstGeom prst="rect">
            <a:avLst/>
          </a:prstGeom>
          <a:noFill/>
        </p:spPr>
        <p:txBody>
          <a:bodyPr wrap="square" rtlCol="0">
            <a:spAutoFit/>
          </a:bodyPr>
          <a:lstStyle/>
          <a:p>
            <a:r>
              <a:rPr lang="zh-CN" altLang="en-US" sz="2800" b="1" dirty="0">
                <a:latin typeface="+mn-ea"/>
                <a:ea typeface="+mn-ea"/>
              </a:rPr>
              <a:t>硬件的主要技术参数：</a:t>
            </a:r>
          </a:p>
        </p:txBody>
      </p:sp>
      <p:graphicFrame>
        <p:nvGraphicFramePr>
          <p:cNvPr id="6" name="表格 6">
            <a:extLst>
              <a:ext uri="{FF2B5EF4-FFF2-40B4-BE49-F238E27FC236}">
                <a16:creationId xmlns:a16="http://schemas.microsoft.com/office/drawing/2014/main" id="{97B23318-EE55-4129-80F9-C464B7DADC65}"/>
              </a:ext>
            </a:extLst>
          </p:cNvPr>
          <p:cNvGraphicFramePr>
            <a:graphicFrameLocks noGrp="1"/>
          </p:cNvGraphicFramePr>
          <p:nvPr>
            <p:extLst>
              <p:ext uri="{D42A27DB-BD31-4B8C-83A1-F6EECF244321}">
                <p14:modId xmlns:p14="http://schemas.microsoft.com/office/powerpoint/2010/main" val="3037281782"/>
              </p:ext>
            </p:extLst>
          </p:nvPr>
        </p:nvGraphicFramePr>
        <p:xfrm>
          <a:off x="3889837" y="3908494"/>
          <a:ext cx="8128000" cy="2761836"/>
        </p:xfrm>
        <a:graphic>
          <a:graphicData uri="http://schemas.openxmlformats.org/drawingml/2006/table">
            <a:tbl>
              <a:tblPr firstRow="1" bandRow="1">
                <a:tableStyleId>{5C22544A-7EE6-4342-B048-85BDC9FD1C3A}</a:tableStyleId>
              </a:tblPr>
              <a:tblGrid>
                <a:gridCol w="2781116">
                  <a:extLst>
                    <a:ext uri="{9D8B030D-6E8A-4147-A177-3AD203B41FA5}">
                      <a16:colId xmlns:a16="http://schemas.microsoft.com/office/drawing/2014/main" val="638485158"/>
                    </a:ext>
                  </a:extLst>
                </a:gridCol>
                <a:gridCol w="5346884">
                  <a:extLst>
                    <a:ext uri="{9D8B030D-6E8A-4147-A177-3AD203B41FA5}">
                      <a16:colId xmlns:a16="http://schemas.microsoft.com/office/drawing/2014/main" val="3212130081"/>
                    </a:ext>
                  </a:extLst>
                </a:gridCol>
              </a:tblGrid>
              <a:tr h="460306">
                <a:tc>
                  <a:txBody>
                    <a:bodyPr/>
                    <a:lstStyle/>
                    <a:p>
                      <a:pPr algn="ctr"/>
                      <a:r>
                        <a:rPr lang="en-US" altLang="zh-CN" dirty="0"/>
                        <a:t>CPU</a:t>
                      </a:r>
                      <a:endParaRPr lang="zh-CN" altLang="en-US" dirty="0"/>
                    </a:p>
                  </a:txBody>
                  <a:tcPr/>
                </a:tc>
                <a:tc>
                  <a:txBody>
                    <a:bodyPr/>
                    <a:lstStyle/>
                    <a:p>
                      <a:pPr algn="ctr"/>
                      <a:r>
                        <a:rPr lang="en-US" altLang="zh-CN" dirty="0"/>
                        <a:t>AMD R9 3900X  12</a:t>
                      </a:r>
                      <a:r>
                        <a:rPr lang="zh-CN" altLang="en-US" dirty="0"/>
                        <a:t>核心</a:t>
                      </a:r>
                      <a:r>
                        <a:rPr lang="en-US" altLang="zh-CN" dirty="0"/>
                        <a:t>24</a:t>
                      </a:r>
                      <a:r>
                        <a:rPr lang="zh-CN" altLang="en-US" dirty="0"/>
                        <a:t>线程</a:t>
                      </a:r>
                    </a:p>
                  </a:txBody>
                  <a:tcPr/>
                </a:tc>
                <a:extLst>
                  <a:ext uri="{0D108BD9-81ED-4DB2-BD59-A6C34878D82A}">
                    <a16:rowId xmlns:a16="http://schemas.microsoft.com/office/drawing/2014/main" val="1120838126"/>
                  </a:ext>
                </a:extLst>
              </a:tr>
              <a:tr h="460306">
                <a:tc>
                  <a:txBody>
                    <a:bodyPr/>
                    <a:lstStyle/>
                    <a:p>
                      <a:pPr algn="ctr"/>
                      <a:r>
                        <a:rPr lang="zh-CN" altLang="en-US" b="1" dirty="0"/>
                        <a:t>显卡</a:t>
                      </a:r>
                    </a:p>
                  </a:txBody>
                  <a:tcPr anchor="ctr"/>
                </a:tc>
                <a:tc>
                  <a:txBody>
                    <a:bodyPr/>
                    <a:lstStyle/>
                    <a:p>
                      <a:pPr algn="ctr"/>
                      <a:r>
                        <a:rPr lang="zh-CN" altLang="en-US" dirty="0"/>
                        <a:t>铭瑄 </a:t>
                      </a:r>
                      <a:r>
                        <a:rPr lang="en-US" altLang="zh-CN" dirty="0"/>
                        <a:t>1660S- 6Gb</a:t>
                      </a:r>
                      <a:r>
                        <a:rPr lang="zh-CN" altLang="en-US" dirty="0"/>
                        <a:t>显存</a:t>
                      </a:r>
                    </a:p>
                  </a:txBody>
                  <a:tcPr anchor="ctr"/>
                </a:tc>
                <a:extLst>
                  <a:ext uri="{0D108BD9-81ED-4DB2-BD59-A6C34878D82A}">
                    <a16:rowId xmlns:a16="http://schemas.microsoft.com/office/drawing/2014/main" val="722963132"/>
                  </a:ext>
                </a:extLst>
              </a:tr>
              <a:tr h="460306">
                <a:tc>
                  <a:txBody>
                    <a:bodyPr/>
                    <a:lstStyle/>
                    <a:p>
                      <a:pPr algn="ctr"/>
                      <a:r>
                        <a:rPr lang="zh-CN" altLang="en-US" dirty="0"/>
                        <a:t>内存</a:t>
                      </a:r>
                    </a:p>
                  </a:txBody>
                  <a:tcPr anchor="ctr"/>
                </a:tc>
                <a:tc>
                  <a:txBody>
                    <a:bodyPr/>
                    <a:lstStyle/>
                    <a:p>
                      <a:pPr algn="ctr"/>
                      <a:r>
                        <a:rPr lang="zh-CN" altLang="en-US" dirty="0"/>
                        <a:t>金士顿 </a:t>
                      </a:r>
                      <a:r>
                        <a:rPr lang="en-US" altLang="zh-CN" dirty="0"/>
                        <a:t>16G*2 3200MHz</a:t>
                      </a:r>
                      <a:endParaRPr lang="zh-CN" altLang="en-US" dirty="0"/>
                    </a:p>
                  </a:txBody>
                  <a:tcPr anchor="ctr"/>
                </a:tc>
                <a:extLst>
                  <a:ext uri="{0D108BD9-81ED-4DB2-BD59-A6C34878D82A}">
                    <a16:rowId xmlns:a16="http://schemas.microsoft.com/office/drawing/2014/main" val="1130223784"/>
                  </a:ext>
                </a:extLst>
              </a:tr>
              <a:tr h="460306">
                <a:tc>
                  <a:txBody>
                    <a:bodyPr/>
                    <a:lstStyle/>
                    <a:p>
                      <a:pPr algn="ctr"/>
                      <a:r>
                        <a:rPr lang="zh-CN" altLang="en-US" dirty="0"/>
                        <a:t>主板</a:t>
                      </a:r>
                    </a:p>
                  </a:txBody>
                  <a:tcPr anchor="ctr"/>
                </a:tc>
                <a:tc>
                  <a:txBody>
                    <a:bodyPr/>
                    <a:lstStyle/>
                    <a:p>
                      <a:pPr algn="ctr"/>
                      <a:r>
                        <a:rPr lang="zh-CN" altLang="en-US" dirty="0"/>
                        <a:t>微星 </a:t>
                      </a:r>
                      <a:r>
                        <a:rPr lang="en-US" altLang="zh-CN" dirty="0"/>
                        <a:t>X570 EDGE WIFI</a:t>
                      </a:r>
                      <a:endParaRPr lang="zh-CN" altLang="en-US" dirty="0"/>
                    </a:p>
                  </a:txBody>
                  <a:tcPr anchor="ctr"/>
                </a:tc>
                <a:extLst>
                  <a:ext uri="{0D108BD9-81ED-4DB2-BD59-A6C34878D82A}">
                    <a16:rowId xmlns:a16="http://schemas.microsoft.com/office/drawing/2014/main" val="2010427302"/>
                  </a:ext>
                </a:extLst>
              </a:tr>
              <a:tr h="460306">
                <a:tc>
                  <a:txBody>
                    <a:bodyPr/>
                    <a:lstStyle/>
                    <a:p>
                      <a:pPr algn="ctr"/>
                      <a:r>
                        <a:rPr lang="zh-CN" altLang="en-US" dirty="0"/>
                        <a:t>固态硬盘</a:t>
                      </a:r>
                    </a:p>
                  </a:txBody>
                  <a:tcPr anchor="ctr"/>
                </a:tc>
                <a:tc>
                  <a:txBody>
                    <a:bodyPr/>
                    <a:lstStyle/>
                    <a:p>
                      <a:pPr algn="ctr"/>
                      <a:r>
                        <a:rPr lang="zh-CN" altLang="en-US" dirty="0"/>
                        <a:t>西部数据</a:t>
                      </a:r>
                      <a:r>
                        <a:rPr lang="en-US" altLang="zh-CN" dirty="0"/>
                        <a:t>512G</a:t>
                      </a:r>
                      <a:endParaRPr lang="zh-CN" altLang="en-US" dirty="0"/>
                    </a:p>
                  </a:txBody>
                  <a:tcPr anchor="ctr"/>
                </a:tc>
                <a:extLst>
                  <a:ext uri="{0D108BD9-81ED-4DB2-BD59-A6C34878D82A}">
                    <a16:rowId xmlns:a16="http://schemas.microsoft.com/office/drawing/2014/main" val="434948821"/>
                  </a:ext>
                </a:extLst>
              </a:tr>
              <a:tr h="460306">
                <a:tc>
                  <a:txBody>
                    <a:bodyPr/>
                    <a:lstStyle/>
                    <a:p>
                      <a:pPr algn="ctr"/>
                      <a:r>
                        <a:rPr lang="zh-CN" altLang="en-US" dirty="0"/>
                        <a:t>显示器</a:t>
                      </a:r>
                    </a:p>
                  </a:txBody>
                  <a:tcPr anchor="ctr"/>
                </a:tc>
                <a:tc>
                  <a:txBody>
                    <a:bodyPr/>
                    <a:lstStyle/>
                    <a:p>
                      <a:pPr algn="ctr"/>
                      <a:r>
                        <a:rPr lang="en-US" altLang="zh-CN" dirty="0"/>
                        <a:t>AOC 23.8</a:t>
                      </a:r>
                      <a:r>
                        <a:rPr lang="zh-CN" altLang="en-US" dirty="0"/>
                        <a:t>英寸 </a:t>
                      </a:r>
                      <a:r>
                        <a:rPr lang="en-US" altLang="zh-CN" dirty="0"/>
                        <a:t>IPS 2K</a:t>
                      </a:r>
                      <a:endParaRPr lang="zh-CN" altLang="en-US" dirty="0"/>
                    </a:p>
                  </a:txBody>
                  <a:tcPr anchor="ctr"/>
                </a:tc>
                <a:extLst>
                  <a:ext uri="{0D108BD9-81ED-4DB2-BD59-A6C34878D82A}">
                    <a16:rowId xmlns:a16="http://schemas.microsoft.com/office/drawing/2014/main" val="3479937493"/>
                  </a:ext>
                </a:extLst>
              </a:tr>
            </a:tbl>
          </a:graphicData>
        </a:graphic>
      </p:graphicFrame>
    </p:spTree>
    <p:extLst>
      <p:ext uri="{BB962C8B-B14F-4D97-AF65-F5344CB8AC3E}">
        <p14:creationId xmlns:p14="http://schemas.microsoft.com/office/powerpoint/2010/main" val="229783815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45"/>
                                        </p:tgtEl>
                                        <p:attrNameLst>
                                          <p:attrName>style.visibility</p:attrName>
                                        </p:attrNameLst>
                                      </p:cBhvr>
                                      <p:to>
                                        <p:strVal val="visible"/>
                                      </p:to>
                                    </p:set>
                                    <p:anim calcmode="lin" valueType="num">
                                      <p:cBhvr additive="base">
                                        <p:cTn id="20" dur="500" fill="hold"/>
                                        <p:tgtEl>
                                          <p:spTgt spid="45"/>
                                        </p:tgtEl>
                                        <p:attrNameLst>
                                          <p:attrName>ppt_x</p:attrName>
                                        </p:attrNameLst>
                                      </p:cBhvr>
                                      <p:tavLst>
                                        <p:tav tm="0">
                                          <p:val>
                                            <p:strVal val="0-#ppt_w/2"/>
                                          </p:val>
                                        </p:tav>
                                        <p:tav tm="100000">
                                          <p:val>
                                            <p:strVal val="#ppt_x"/>
                                          </p:val>
                                        </p:tav>
                                      </p:tavLst>
                                    </p:anim>
                                    <p:anim calcmode="lin" valueType="num">
                                      <p:cBhvr additive="base">
                                        <p:cTn id="21" dur="500" fill="hold"/>
                                        <p:tgtEl>
                                          <p:spTgt spid="4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left)">
                                      <p:cBhvr>
                                        <p:cTn id="25" dur="500"/>
                                        <p:tgtEl>
                                          <p:spTgt spid="46"/>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46"/>
                                        </p:tgtEl>
                                      </p:cBhvr>
                                    </p:animEffect>
                                    <p:animScale>
                                      <p:cBhvr>
                                        <p:cTn id="29" dur="250" autoRev="1" fill="hold"/>
                                        <p:tgtEl>
                                          <p:spTgt spid="4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45" grpId="0" animBg="1"/>
      <p:bldP spid="46" grpId="0"/>
      <p:bldP spid="4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84584" y="74595"/>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4019834" y="253459"/>
            <a:ext cx="54032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auto">
              <a:spcBef>
                <a:spcPts val="0"/>
              </a:spcBef>
              <a:spcAft>
                <a:spcPts val="0"/>
              </a:spcAft>
              <a:defRPr/>
            </a:pPr>
            <a:r>
              <a:rPr lang="zh-CN" altLang="en-US" sz="3200" b="1" dirty="0">
                <a:solidFill>
                  <a:schemeClr val="accent6">
                    <a:lumMod val="50000"/>
                  </a:schemeClr>
                </a:solidFill>
                <a:latin typeface="+mj-ea"/>
              </a:rPr>
              <a:t>开发环境</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Freeform: Shape 13"/>
          <p:cNvSpPr/>
          <p:nvPr/>
        </p:nvSpPr>
        <p:spPr>
          <a:xfrm rot="2561600">
            <a:off x="6571890" y="4855287"/>
            <a:ext cx="600655" cy="87095"/>
          </a:xfrm>
          <a:custGeom>
            <a:avLst/>
            <a:gdLst/>
            <a:ahLst/>
            <a:cxnLst/>
            <a:rect l="0" t="0" r="0" b="0"/>
            <a:pathLst>
              <a:path>
                <a:moveTo>
                  <a:pt x="0" y="28828"/>
                </a:moveTo>
                <a:lnTo>
                  <a:pt x="397630"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sp>
        <p:nvSpPr>
          <p:cNvPr id="13" name="Freeform: Shape 14"/>
          <p:cNvSpPr/>
          <p:nvPr/>
        </p:nvSpPr>
        <p:spPr>
          <a:xfrm>
            <a:off x="6789496" y="3755733"/>
            <a:ext cx="667540" cy="87095"/>
          </a:xfrm>
          <a:custGeom>
            <a:avLst/>
            <a:gdLst/>
            <a:ahLst/>
            <a:cxnLst/>
            <a:rect l="0" t="0" r="0" b="0"/>
            <a:pathLst>
              <a:path>
                <a:moveTo>
                  <a:pt x="0" y="28828"/>
                </a:moveTo>
                <a:lnTo>
                  <a:pt x="441908"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sp>
        <p:nvSpPr>
          <p:cNvPr id="14" name="Freeform: Shape 15"/>
          <p:cNvSpPr/>
          <p:nvPr/>
        </p:nvSpPr>
        <p:spPr>
          <a:xfrm rot="16200000">
            <a:off x="5813238" y="2742554"/>
            <a:ext cx="600625" cy="87095"/>
          </a:xfrm>
          <a:custGeom>
            <a:avLst/>
            <a:gdLst/>
            <a:ahLst/>
            <a:cxnLst/>
            <a:rect l="0" t="0" r="0" b="0"/>
            <a:pathLst>
              <a:path>
                <a:moveTo>
                  <a:pt x="0" y="28828"/>
                </a:moveTo>
                <a:lnTo>
                  <a:pt x="397611"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sp>
        <p:nvSpPr>
          <p:cNvPr id="16" name="Freeform: Shape 17"/>
          <p:cNvSpPr/>
          <p:nvPr/>
        </p:nvSpPr>
        <p:spPr>
          <a:xfrm>
            <a:off x="5509588" y="1543623"/>
            <a:ext cx="1140331" cy="1140455"/>
          </a:xfrm>
          <a:custGeom>
            <a:avLst/>
            <a:gdLst>
              <a:gd name="connsiteX0" fmla="*/ 0 w 754893"/>
              <a:gd name="connsiteY0" fmla="*/ 377488 h 754976"/>
              <a:gd name="connsiteX1" fmla="*/ 377447 w 754893"/>
              <a:gd name="connsiteY1" fmla="*/ 0 h 754976"/>
              <a:gd name="connsiteX2" fmla="*/ 754894 w 754893"/>
              <a:gd name="connsiteY2" fmla="*/ 377488 h 754976"/>
              <a:gd name="connsiteX3" fmla="*/ 377447 w 754893"/>
              <a:gd name="connsiteY3" fmla="*/ 754976 h 754976"/>
              <a:gd name="connsiteX4" fmla="*/ 0 w 754893"/>
              <a:gd name="connsiteY4" fmla="*/ 377488 h 75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976">
                <a:moveTo>
                  <a:pt x="0" y="377488"/>
                </a:moveTo>
                <a:cubicBezTo>
                  <a:pt x="0" y="169007"/>
                  <a:pt x="168989" y="0"/>
                  <a:pt x="377447" y="0"/>
                </a:cubicBezTo>
                <a:cubicBezTo>
                  <a:pt x="585905" y="0"/>
                  <a:pt x="754894" y="169007"/>
                  <a:pt x="754894" y="377488"/>
                </a:cubicBezTo>
                <a:cubicBezTo>
                  <a:pt x="754894" y="585969"/>
                  <a:pt x="585905" y="754976"/>
                  <a:pt x="377447" y="754976"/>
                </a:cubicBezTo>
                <a:cubicBezTo>
                  <a:pt x="168989" y="754976"/>
                  <a:pt x="0" y="585969"/>
                  <a:pt x="0" y="377488"/>
                </a:cubicBezTo>
                <a:close/>
              </a:path>
            </a:pathLst>
          </a:custGeom>
          <a:solidFill>
            <a:schemeClr val="accent1"/>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55" rIns="119443" bIns="119455" anchor="ctr" anchorCtr="0">
            <a:normAutofit/>
          </a:bodyPr>
          <a:lstStyle/>
          <a:p>
            <a:pPr algn="ctr" defTabSz="622268">
              <a:spcBef>
                <a:spcPct val="0"/>
              </a:spcBef>
              <a:spcAft>
                <a:spcPct val="0"/>
              </a:spcAft>
            </a:pPr>
            <a:r>
              <a:rPr lang="en-US" altLang="zh-CN" sz="4000" b="1" dirty="0"/>
              <a:t>1</a:t>
            </a:r>
            <a:endParaRPr lang="en-US" sz="4000" b="1" dirty="0"/>
          </a:p>
        </p:txBody>
      </p:sp>
      <p:sp>
        <p:nvSpPr>
          <p:cNvPr id="17" name="Freeform: Shape 18"/>
          <p:cNvSpPr/>
          <p:nvPr/>
        </p:nvSpPr>
        <p:spPr>
          <a:xfrm>
            <a:off x="7457036" y="3175726"/>
            <a:ext cx="1140331" cy="114033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68">
              <a:spcBef>
                <a:spcPct val="0"/>
              </a:spcBef>
              <a:spcAft>
                <a:spcPct val="0"/>
              </a:spcAft>
            </a:pPr>
            <a:r>
              <a:rPr lang="en-US" altLang="zh-CN" sz="4000" b="1" dirty="0"/>
              <a:t>2</a:t>
            </a:r>
            <a:endParaRPr lang="en-US" sz="4000" b="1" dirty="0"/>
          </a:p>
        </p:txBody>
      </p:sp>
      <p:sp>
        <p:nvSpPr>
          <p:cNvPr id="18" name="Freeform: Shape 26"/>
          <p:cNvSpPr/>
          <p:nvPr/>
        </p:nvSpPr>
        <p:spPr>
          <a:xfrm>
            <a:off x="6901571" y="4896131"/>
            <a:ext cx="1140331" cy="114033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3"/>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68">
              <a:spcBef>
                <a:spcPct val="0"/>
              </a:spcBef>
              <a:spcAft>
                <a:spcPct val="0"/>
              </a:spcAft>
            </a:pPr>
            <a:r>
              <a:rPr lang="en-US" altLang="zh-CN" sz="4000" b="1" dirty="0"/>
              <a:t>3</a:t>
            </a:r>
            <a:endParaRPr lang="en-US" sz="4000" b="1" dirty="0"/>
          </a:p>
        </p:txBody>
      </p:sp>
      <p:cxnSp>
        <p:nvCxnSpPr>
          <p:cNvPr id="19" name="Straight Connector 6"/>
          <p:cNvCxnSpPr/>
          <p:nvPr/>
        </p:nvCxnSpPr>
        <p:spPr>
          <a:xfrm>
            <a:off x="6655563" y="2082757"/>
            <a:ext cx="2486303" cy="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7"/>
          <p:cNvCxnSpPr/>
          <p:nvPr/>
        </p:nvCxnSpPr>
        <p:spPr>
          <a:xfrm>
            <a:off x="8562081" y="3819361"/>
            <a:ext cx="2900685"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8"/>
          <p:cNvCxnSpPr/>
          <p:nvPr/>
        </p:nvCxnSpPr>
        <p:spPr>
          <a:xfrm>
            <a:off x="8027202" y="5650580"/>
            <a:ext cx="2486303"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angle 27"/>
          <p:cNvSpPr/>
          <p:nvPr/>
        </p:nvSpPr>
        <p:spPr>
          <a:xfrm>
            <a:off x="9230436" y="3469042"/>
            <a:ext cx="1599257" cy="338554"/>
          </a:xfrm>
          <a:prstGeom prst="rect">
            <a:avLst/>
          </a:prstGeom>
        </p:spPr>
        <p:txBody>
          <a:bodyPr wrap="none" lIns="216000" anchor="ctr" anchorCtr="0">
            <a:noAutofit/>
          </a:bodyPr>
          <a:lstStyle/>
          <a:p>
            <a:r>
              <a:rPr lang="en-US" altLang="zh-CN" sz="2800" b="1" dirty="0">
                <a:solidFill>
                  <a:schemeClr val="accent2"/>
                </a:solidFill>
                <a:latin typeface="+mn-ea"/>
                <a:ea typeface="+mn-ea"/>
              </a:rPr>
              <a:t>Unity</a:t>
            </a:r>
            <a:endParaRPr lang="zh-CN" altLang="en-US" sz="2800" b="1" dirty="0">
              <a:solidFill>
                <a:schemeClr val="accent2"/>
              </a:solidFill>
              <a:latin typeface="+mn-ea"/>
              <a:ea typeface="+mn-ea"/>
            </a:endParaRPr>
          </a:p>
        </p:txBody>
      </p:sp>
      <p:sp>
        <p:nvSpPr>
          <p:cNvPr id="37" name="Rectangle 29"/>
          <p:cNvSpPr/>
          <p:nvPr/>
        </p:nvSpPr>
        <p:spPr>
          <a:xfrm>
            <a:off x="8427685" y="5312026"/>
            <a:ext cx="1599257" cy="338554"/>
          </a:xfrm>
          <a:prstGeom prst="rect">
            <a:avLst/>
          </a:prstGeom>
        </p:spPr>
        <p:txBody>
          <a:bodyPr wrap="none" lIns="216000" anchor="ctr" anchorCtr="0">
            <a:noAutofit/>
          </a:bodyPr>
          <a:lstStyle/>
          <a:p>
            <a:r>
              <a:rPr lang="en-US" altLang="zh-CN" sz="2400" b="1" dirty="0">
                <a:solidFill>
                  <a:schemeClr val="accent3"/>
                </a:solidFill>
                <a:latin typeface="+mn-ea"/>
                <a:ea typeface="+mn-ea"/>
              </a:rPr>
              <a:t>Vuforia</a:t>
            </a:r>
            <a:endParaRPr lang="zh-CN" altLang="en-US" sz="2400" b="1" dirty="0">
              <a:solidFill>
                <a:schemeClr val="accent3"/>
              </a:solidFill>
              <a:latin typeface="+mn-ea"/>
              <a:ea typeface="+mn-ea"/>
            </a:endParaRPr>
          </a:p>
        </p:txBody>
      </p:sp>
      <p:sp>
        <p:nvSpPr>
          <p:cNvPr id="43" name="右箭头 28">
            <a:extLst>
              <a:ext uri="{FF2B5EF4-FFF2-40B4-BE49-F238E27FC236}">
                <a16:creationId xmlns:a16="http://schemas.microsoft.com/office/drawing/2014/main" id="{C93957DB-301A-4985-BDCD-279742EBE41D}"/>
              </a:ext>
            </a:extLst>
          </p:cNvPr>
          <p:cNvSpPr/>
          <p:nvPr/>
        </p:nvSpPr>
        <p:spPr>
          <a:xfrm>
            <a:off x="3677588" y="34491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dirty="0">
              <a:solidFill>
                <a:srgbClr val="FF0000"/>
              </a:solidFill>
            </a:endParaRPr>
          </a:p>
        </p:txBody>
      </p:sp>
      <p:sp>
        <p:nvSpPr>
          <p:cNvPr id="44" name="文本框 43">
            <a:extLst>
              <a:ext uri="{FF2B5EF4-FFF2-40B4-BE49-F238E27FC236}">
                <a16:creationId xmlns:a16="http://schemas.microsoft.com/office/drawing/2014/main" id="{99750983-2EC6-4D73-B802-A056FB947BCC}"/>
              </a:ext>
            </a:extLst>
          </p:cNvPr>
          <p:cNvSpPr txBox="1">
            <a:spLocks noChangeArrowheads="1"/>
          </p:cNvSpPr>
          <p:nvPr/>
        </p:nvSpPr>
        <p:spPr bwMode="auto">
          <a:xfrm>
            <a:off x="865087" y="236869"/>
            <a:ext cx="540324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3" name="文本框 2">
            <a:extLst>
              <a:ext uri="{FF2B5EF4-FFF2-40B4-BE49-F238E27FC236}">
                <a16:creationId xmlns:a16="http://schemas.microsoft.com/office/drawing/2014/main" id="{D8F41803-A514-471F-85CA-F5E42101F797}"/>
              </a:ext>
            </a:extLst>
          </p:cNvPr>
          <p:cNvSpPr txBox="1"/>
          <p:nvPr/>
        </p:nvSpPr>
        <p:spPr>
          <a:xfrm>
            <a:off x="421597" y="755342"/>
            <a:ext cx="4672274" cy="2369880"/>
          </a:xfrm>
          <a:prstGeom prst="rect">
            <a:avLst/>
          </a:prstGeom>
          <a:noFill/>
        </p:spPr>
        <p:txBody>
          <a:bodyPr wrap="square" rtlCol="0">
            <a:spAutoFit/>
          </a:bodyPr>
          <a:lstStyle/>
          <a:p>
            <a:pPr algn="just">
              <a:lnSpc>
                <a:spcPct val="125000"/>
              </a:lnSpc>
            </a:pPr>
            <a:r>
              <a:rPr lang="zh-CN" altLang="en-US" sz="2400" b="1" kern="100" dirty="0">
                <a:effectLst/>
                <a:latin typeface="+mn-ea"/>
                <a:ea typeface="+mn-ea"/>
                <a:cs typeface="Times New Roman" panose="02020603050405020304" pitchFamily="18" charset="0"/>
              </a:rPr>
              <a:t>开发环境：</a:t>
            </a:r>
            <a:endParaRPr lang="en-US" altLang="zh-CN" sz="2400" b="1" kern="100" dirty="0">
              <a:effectLst/>
              <a:latin typeface="+mn-ea"/>
              <a:ea typeface="+mn-ea"/>
              <a:cs typeface="Times New Roman" panose="02020603050405020304" pitchFamily="18" charset="0"/>
            </a:endParaRPr>
          </a:p>
          <a:p>
            <a:pPr algn="just">
              <a:lnSpc>
                <a:spcPct val="125000"/>
              </a:lnSpc>
            </a:pPr>
            <a:r>
              <a:rPr lang="en-US" altLang="zh-CN" sz="2000" kern="100" dirty="0">
                <a:effectLst/>
                <a:latin typeface="+mn-ea"/>
                <a:ea typeface="+mn-ea"/>
                <a:cs typeface="Times New Roman" panose="02020603050405020304" pitchFamily="18" charset="0"/>
              </a:rPr>
              <a:t>1.</a:t>
            </a:r>
            <a:r>
              <a:rPr lang="zh-CN" altLang="zh-CN" sz="2000" kern="100" dirty="0">
                <a:effectLst/>
                <a:latin typeface="+mn-ea"/>
                <a:ea typeface="+mn-ea"/>
                <a:cs typeface="Times New Roman" panose="02020603050405020304" pitchFamily="18" charset="0"/>
              </a:rPr>
              <a:t>硬件：</a:t>
            </a:r>
            <a:r>
              <a:rPr lang="en-US" altLang="zh-CN" sz="2000" kern="100" dirty="0">
                <a:effectLst/>
                <a:latin typeface="+mn-ea"/>
                <a:ea typeface="+mn-ea"/>
                <a:cs typeface="Times New Roman" panose="02020603050405020304" pitchFamily="18" charset="0"/>
              </a:rPr>
              <a:t>2.4GHz</a:t>
            </a:r>
            <a:r>
              <a:rPr lang="zh-CN" altLang="zh-CN" sz="2000" kern="100" dirty="0">
                <a:effectLst/>
                <a:latin typeface="+mn-ea"/>
                <a:ea typeface="+mn-ea"/>
                <a:cs typeface="Times New Roman" panose="02020603050405020304" pitchFamily="18" charset="0"/>
              </a:rPr>
              <a:t>处理器，</a:t>
            </a:r>
            <a:r>
              <a:rPr lang="en-US" altLang="zh-CN" sz="2000" kern="100" dirty="0">
                <a:effectLst/>
                <a:latin typeface="+mn-ea"/>
                <a:ea typeface="+mn-ea"/>
                <a:cs typeface="Times New Roman" panose="02020603050405020304" pitchFamily="18" charset="0"/>
              </a:rPr>
              <a:t>8+GB</a:t>
            </a:r>
            <a:r>
              <a:rPr lang="zh-CN" altLang="zh-CN" sz="2000" kern="100" dirty="0">
                <a:effectLst/>
                <a:latin typeface="+mn-ea"/>
                <a:ea typeface="+mn-ea"/>
                <a:cs typeface="Times New Roman" panose="02020603050405020304" pitchFamily="18" charset="0"/>
              </a:rPr>
              <a:t>内存，</a:t>
            </a:r>
            <a:r>
              <a:rPr lang="en-US" altLang="zh-CN" sz="2000" kern="100" dirty="0">
                <a:effectLst/>
                <a:latin typeface="+mn-ea"/>
                <a:ea typeface="+mn-ea"/>
                <a:cs typeface="Times New Roman" panose="02020603050405020304" pitchFamily="18" charset="0"/>
              </a:rPr>
              <a:t>500+GB</a:t>
            </a:r>
            <a:r>
              <a:rPr lang="zh-CN" altLang="zh-CN" sz="2000" kern="100" dirty="0">
                <a:effectLst/>
                <a:latin typeface="+mn-ea"/>
                <a:ea typeface="+mn-ea"/>
                <a:cs typeface="Times New Roman" panose="02020603050405020304" pitchFamily="18" charset="0"/>
              </a:rPr>
              <a:t>硬盘</a:t>
            </a:r>
          </a:p>
          <a:p>
            <a:pPr algn="just">
              <a:lnSpc>
                <a:spcPct val="125000"/>
              </a:lnSpc>
            </a:pPr>
            <a:r>
              <a:rPr lang="en-US" altLang="zh-CN" sz="2000" kern="100" dirty="0">
                <a:effectLst/>
                <a:latin typeface="+mn-ea"/>
                <a:ea typeface="+mn-ea"/>
                <a:cs typeface="Times New Roman" panose="02020603050405020304" pitchFamily="18" charset="0"/>
              </a:rPr>
              <a:t>2.</a:t>
            </a:r>
            <a:r>
              <a:rPr lang="zh-CN" altLang="zh-CN" sz="2000" kern="100" dirty="0">
                <a:effectLst/>
                <a:latin typeface="+mn-ea"/>
                <a:ea typeface="+mn-ea"/>
                <a:cs typeface="Times New Roman" panose="02020603050405020304" pitchFamily="18" charset="0"/>
              </a:rPr>
              <a:t>操作系统：</a:t>
            </a:r>
            <a:r>
              <a:rPr lang="en-US" altLang="zh-CN" sz="2000" kern="100" dirty="0">
                <a:effectLst/>
                <a:latin typeface="+mn-ea"/>
                <a:ea typeface="+mn-ea"/>
                <a:cs typeface="Times New Roman" panose="02020603050405020304" pitchFamily="18" charset="0"/>
              </a:rPr>
              <a:t>win10</a:t>
            </a:r>
            <a:endParaRPr lang="zh-CN" altLang="zh-CN" sz="2000" kern="100" dirty="0">
              <a:effectLst/>
              <a:latin typeface="+mn-ea"/>
              <a:ea typeface="+mn-ea"/>
              <a:cs typeface="Times New Roman" panose="02020603050405020304" pitchFamily="18" charset="0"/>
            </a:endParaRPr>
          </a:p>
          <a:p>
            <a:pPr algn="just">
              <a:lnSpc>
                <a:spcPct val="125000"/>
              </a:lnSpc>
            </a:pPr>
            <a:r>
              <a:rPr lang="en-US" altLang="zh-CN" sz="2000" kern="100" dirty="0">
                <a:effectLst/>
                <a:latin typeface="+mn-ea"/>
                <a:ea typeface="+mn-ea"/>
                <a:cs typeface="Times New Roman" panose="02020603050405020304" pitchFamily="18" charset="0"/>
              </a:rPr>
              <a:t>3.</a:t>
            </a:r>
            <a:r>
              <a:rPr lang="zh-CN" altLang="zh-CN" sz="2000" kern="100" dirty="0">
                <a:effectLst/>
                <a:latin typeface="+mn-ea"/>
                <a:ea typeface="+mn-ea"/>
                <a:cs typeface="Times New Roman" panose="02020603050405020304" pitchFamily="18" charset="0"/>
              </a:rPr>
              <a:t>数据库：</a:t>
            </a:r>
            <a:r>
              <a:rPr lang="en-US" altLang="zh-CN" sz="2000" kern="100" dirty="0" err="1">
                <a:effectLst/>
                <a:latin typeface="+mn-ea"/>
                <a:ea typeface="+mn-ea"/>
                <a:cs typeface="Times New Roman" panose="02020603050405020304" pitchFamily="18" charset="0"/>
              </a:rPr>
              <a:t>mysql</a:t>
            </a:r>
            <a:endParaRPr lang="zh-CN" altLang="zh-CN" sz="2000" kern="100" dirty="0">
              <a:effectLst/>
              <a:latin typeface="+mn-ea"/>
              <a:ea typeface="+mn-ea"/>
              <a:cs typeface="Times New Roman" panose="02020603050405020304" pitchFamily="18" charset="0"/>
            </a:endParaRPr>
          </a:p>
          <a:p>
            <a:endParaRPr lang="zh-CN" altLang="en-US" dirty="0"/>
          </a:p>
        </p:txBody>
      </p:sp>
      <p:sp>
        <p:nvSpPr>
          <p:cNvPr id="45" name="Rectangle 27">
            <a:extLst>
              <a:ext uri="{FF2B5EF4-FFF2-40B4-BE49-F238E27FC236}">
                <a16:creationId xmlns:a16="http://schemas.microsoft.com/office/drawing/2014/main" id="{D7D1A0E7-A146-45D7-B04A-C9B6C73485F6}"/>
              </a:ext>
            </a:extLst>
          </p:cNvPr>
          <p:cNvSpPr/>
          <p:nvPr/>
        </p:nvSpPr>
        <p:spPr>
          <a:xfrm>
            <a:off x="6485880" y="1732431"/>
            <a:ext cx="1599257" cy="338554"/>
          </a:xfrm>
          <a:prstGeom prst="rect">
            <a:avLst/>
          </a:prstGeom>
        </p:spPr>
        <p:txBody>
          <a:bodyPr wrap="none" lIns="216000" anchor="ctr" anchorCtr="0">
            <a:noAutofit/>
          </a:bodyPr>
          <a:lstStyle/>
          <a:p>
            <a:r>
              <a:rPr lang="en-US" altLang="zh-CN" sz="2400" b="1" dirty="0">
                <a:solidFill>
                  <a:schemeClr val="accent2"/>
                </a:solidFill>
                <a:latin typeface="+mn-ea"/>
                <a:ea typeface="+mn-ea"/>
              </a:rPr>
              <a:t>Visual Studio 2019</a:t>
            </a:r>
            <a:r>
              <a:rPr lang="zh-CN" altLang="en-US" sz="2400" b="1" dirty="0">
                <a:solidFill>
                  <a:schemeClr val="accent2"/>
                </a:solidFill>
                <a:latin typeface="+mn-ea"/>
                <a:ea typeface="+mn-ea"/>
              </a:rPr>
              <a:t> </a:t>
            </a:r>
          </a:p>
        </p:txBody>
      </p:sp>
      <p:sp>
        <p:nvSpPr>
          <p:cNvPr id="46" name="Freeform: Shape 13">
            <a:extLst>
              <a:ext uri="{FF2B5EF4-FFF2-40B4-BE49-F238E27FC236}">
                <a16:creationId xmlns:a16="http://schemas.microsoft.com/office/drawing/2014/main" id="{5D673A52-0FD5-42C8-B8DB-A6467006A52F}"/>
              </a:ext>
            </a:extLst>
          </p:cNvPr>
          <p:cNvSpPr/>
          <p:nvPr/>
        </p:nvSpPr>
        <p:spPr>
          <a:xfrm rot="8367667">
            <a:off x="5050087" y="4799242"/>
            <a:ext cx="600655" cy="87095"/>
          </a:xfrm>
          <a:custGeom>
            <a:avLst/>
            <a:gdLst/>
            <a:ahLst/>
            <a:cxnLst/>
            <a:rect l="0" t="0" r="0" b="0"/>
            <a:pathLst>
              <a:path>
                <a:moveTo>
                  <a:pt x="0" y="28828"/>
                </a:moveTo>
                <a:lnTo>
                  <a:pt x="397630"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sp>
        <p:nvSpPr>
          <p:cNvPr id="47" name="Freeform: Shape 26">
            <a:extLst>
              <a:ext uri="{FF2B5EF4-FFF2-40B4-BE49-F238E27FC236}">
                <a16:creationId xmlns:a16="http://schemas.microsoft.com/office/drawing/2014/main" id="{9470030A-2D70-443D-8F23-3EF9C3A5648E}"/>
              </a:ext>
            </a:extLst>
          </p:cNvPr>
          <p:cNvSpPr/>
          <p:nvPr/>
        </p:nvSpPr>
        <p:spPr>
          <a:xfrm>
            <a:off x="4188306" y="4892040"/>
            <a:ext cx="1140331" cy="114033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3"/>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68">
              <a:spcBef>
                <a:spcPct val="0"/>
              </a:spcBef>
              <a:spcAft>
                <a:spcPct val="0"/>
              </a:spcAft>
            </a:pPr>
            <a:r>
              <a:rPr lang="en-US" altLang="zh-CN" sz="4000" b="1" dirty="0"/>
              <a:t>4</a:t>
            </a:r>
            <a:endParaRPr lang="en-US" sz="4000" b="1" dirty="0"/>
          </a:p>
        </p:txBody>
      </p:sp>
      <p:sp>
        <p:nvSpPr>
          <p:cNvPr id="50" name="Freeform: Shape 14">
            <a:extLst>
              <a:ext uri="{FF2B5EF4-FFF2-40B4-BE49-F238E27FC236}">
                <a16:creationId xmlns:a16="http://schemas.microsoft.com/office/drawing/2014/main" id="{5E7AE362-64C4-4F71-9FCE-A006335657CA}"/>
              </a:ext>
            </a:extLst>
          </p:cNvPr>
          <p:cNvSpPr/>
          <p:nvPr/>
        </p:nvSpPr>
        <p:spPr>
          <a:xfrm flipH="1">
            <a:off x="4737581" y="3707517"/>
            <a:ext cx="667540" cy="87095"/>
          </a:xfrm>
          <a:custGeom>
            <a:avLst/>
            <a:gdLst/>
            <a:ahLst/>
            <a:cxnLst/>
            <a:rect l="0" t="0" r="0" b="0"/>
            <a:pathLst>
              <a:path>
                <a:moveTo>
                  <a:pt x="0" y="28828"/>
                </a:moveTo>
                <a:lnTo>
                  <a:pt x="441908"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cxnSp>
        <p:nvCxnSpPr>
          <p:cNvPr id="48" name="Straight Connector 8">
            <a:extLst>
              <a:ext uri="{FF2B5EF4-FFF2-40B4-BE49-F238E27FC236}">
                <a16:creationId xmlns:a16="http://schemas.microsoft.com/office/drawing/2014/main" id="{D1B376C1-E782-4AD6-8034-956A64DD1741}"/>
              </a:ext>
            </a:extLst>
          </p:cNvPr>
          <p:cNvCxnSpPr/>
          <p:nvPr/>
        </p:nvCxnSpPr>
        <p:spPr>
          <a:xfrm>
            <a:off x="1721534" y="5650580"/>
            <a:ext cx="2486303"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9" name="Rectangle 29">
            <a:extLst>
              <a:ext uri="{FF2B5EF4-FFF2-40B4-BE49-F238E27FC236}">
                <a16:creationId xmlns:a16="http://schemas.microsoft.com/office/drawing/2014/main" id="{9840ECDE-8649-427C-83C6-F83A1380525C}"/>
              </a:ext>
            </a:extLst>
          </p:cNvPr>
          <p:cNvSpPr/>
          <p:nvPr/>
        </p:nvSpPr>
        <p:spPr>
          <a:xfrm>
            <a:off x="2200243" y="5292929"/>
            <a:ext cx="1599257" cy="338554"/>
          </a:xfrm>
          <a:prstGeom prst="rect">
            <a:avLst/>
          </a:prstGeom>
        </p:spPr>
        <p:txBody>
          <a:bodyPr wrap="none" lIns="216000" anchor="ctr" anchorCtr="0">
            <a:noAutofit/>
          </a:bodyPr>
          <a:lstStyle/>
          <a:p>
            <a:r>
              <a:rPr lang="en-US" altLang="zh-CN" sz="2400" b="1" dirty="0">
                <a:solidFill>
                  <a:schemeClr val="accent3"/>
                </a:solidFill>
                <a:latin typeface="+mn-ea"/>
                <a:ea typeface="+mn-ea"/>
              </a:rPr>
              <a:t>OpenCV</a:t>
            </a:r>
            <a:endParaRPr lang="zh-CN" altLang="en-US" sz="2400" b="1" dirty="0">
              <a:solidFill>
                <a:schemeClr val="accent3"/>
              </a:solidFill>
              <a:latin typeface="+mn-ea"/>
              <a:ea typeface="+mn-ea"/>
            </a:endParaRPr>
          </a:p>
        </p:txBody>
      </p:sp>
      <p:sp>
        <p:nvSpPr>
          <p:cNvPr id="51" name="Freeform: Shape 18">
            <a:extLst>
              <a:ext uri="{FF2B5EF4-FFF2-40B4-BE49-F238E27FC236}">
                <a16:creationId xmlns:a16="http://schemas.microsoft.com/office/drawing/2014/main" id="{0B924B99-65F8-4D82-89E6-5461178DC324}"/>
              </a:ext>
            </a:extLst>
          </p:cNvPr>
          <p:cNvSpPr/>
          <p:nvPr/>
        </p:nvSpPr>
        <p:spPr>
          <a:xfrm flipH="1">
            <a:off x="3566708" y="3163726"/>
            <a:ext cx="1140331" cy="114033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68">
              <a:spcBef>
                <a:spcPct val="0"/>
              </a:spcBef>
              <a:spcAft>
                <a:spcPct val="0"/>
              </a:spcAft>
            </a:pPr>
            <a:r>
              <a:rPr lang="en-US" altLang="zh-CN" sz="4000" b="1" dirty="0"/>
              <a:t>5</a:t>
            </a:r>
            <a:endParaRPr lang="en-US" sz="4000" b="1" dirty="0"/>
          </a:p>
        </p:txBody>
      </p:sp>
      <p:cxnSp>
        <p:nvCxnSpPr>
          <p:cNvPr id="52" name="Straight Connector 7">
            <a:extLst>
              <a:ext uri="{FF2B5EF4-FFF2-40B4-BE49-F238E27FC236}">
                <a16:creationId xmlns:a16="http://schemas.microsoft.com/office/drawing/2014/main" id="{06750938-F45A-45B5-AF48-1120A65A81C8}"/>
              </a:ext>
            </a:extLst>
          </p:cNvPr>
          <p:cNvCxnSpPr>
            <a:cxnSpLocks/>
          </p:cNvCxnSpPr>
          <p:nvPr/>
        </p:nvCxnSpPr>
        <p:spPr>
          <a:xfrm flipH="1">
            <a:off x="776903" y="3745892"/>
            <a:ext cx="2900685"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53" name="Rectangle 27">
            <a:extLst>
              <a:ext uri="{FF2B5EF4-FFF2-40B4-BE49-F238E27FC236}">
                <a16:creationId xmlns:a16="http://schemas.microsoft.com/office/drawing/2014/main" id="{19B79057-95E5-43FE-BBC9-B594BE67234F}"/>
              </a:ext>
            </a:extLst>
          </p:cNvPr>
          <p:cNvSpPr/>
          <p:nvPr/>
        </p:nvSpPr>
        <p:spPr>
          <a:xfrm flipH="1">
            <a:off x="1629724" y="3407338"/>
            <a:ext cx="1599257" cy="338554"/>
          </a:xfrm>
          <a:prstGeom prst="rect">
            <a:avLst/>
          </a:prstGeom>
        </p:spPr>
        <p:txBody>
          <a:bodyPr wrap="none" lIns="216000" anchor="ctr" anchorCtr="0">
            <a:noAutofit/>
          </a:bodyPr>
          <a:lstStyle/>
          <a:p>
            <a:r>
              <a:rPr lang="en-US" altLang="zh-CN" sz="2400" b="1" dirty="0">
                <a:solidFill>
                  <a:schemeClr val="accent2"/>
                </a:solidFill>
                <a:latin typeface="+mn-ea"/>
                <a:ea typeface="+mn-ea"/>
              </a:rPr>
              <a:t>OpenGL</a:t>
            </a:r>
            <a:endParaRPr lang="zh-CN" altLang="en-US" sz="2400" b="1" dirty="0">
              <a:solidFill>
                <a:schemeClr val="accent2"/>
              </a:solidFill>
              <a:latin typeface="+mn-ea"/>
              <a:ea typeface="+mn-ea"/>
            </a:endParaRPr>
          </a:p>
        </p:txBody>
      </p:sp>
      <p:grpSp>
        <p:nvGrpSpPr>
          <p:cNvPr id="2" name="组合 1">
            <a:extLst>
              <a:ext uri="{FF2B5EF4-FFF2-40B4-BE49-F238E27FC236}">
                <a16:creationId xmlns:a16="http://schemas.microsoft.com/office/drawing/2014/main" id="{CFB85197-AD9E-4FAA-AE3B-E6D91737757D}"/>
              </a:ext>
            </a:extLst>
          </p:cNvPr>
          <p:cNvGrpSpPr/>
          <p:nvPr/>
        </p:nvGrpSpPr>
        <p:grpSpPr>
          <a:xfrm>
            <a:off x="5154955" y="2955853"/>
            <a:ext cx="1900551" cy="1900551"/>
            <a:chOff x="1559498" y="2771361"/>
            <a:chExt cx="1900551" cy="1900551"/>
          </a:xfrm>
        </p:grpSpPr>
        <p:sp>
          <p:nvSpPr>
            <p:cNvPr id="15" name="Oval 16"/>
            <p:cNvSpPr/>
            <p:nvPr/>
          </p:nvSpPr>
          <p:spPr>
            <a:xfrm>
              <a:off x="1559498" y="2771361"/>
              <a:ext cx="1900551" cy="1900551"/>
            </a:xfrm>
            <a:prstGeom prst="ellipse">
              <a:avLst/>
            </a:prstGeom>
            <a:solidFill>
              <a:schemeClr val="tx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anchor="ctr"/>
            <a:lstStyle/>
            <a:p>
              <a:pPr algn="ctr"/>
              <a:endParaRPr/>
            </a:p>
          </p:txBody>
        </p:sp>
        <p:grpSp>
          <p:nvGrpSpPr>
            <p:cNvPr id="28" name="Group 30"/>
            <p:cNvGrpSpPr/>
            <p:nvPr/>
          </p:nvGrpSpPr>
          <p:grpSpPr>
            <a:xfrm>
              <a:off x="2158402" y="3237704"/>
              <a:ext cx="692743" cy="1008025"/>
              <a:chOff x="4075113" y="1909763"/>
              <a:chExt cx="247650" cy="360363"/>
            </a:xfrm>
            <a:solidFill>
              <a:schemeClr val="bg1"/>
            </a:solidFill>
          </p:grpSpPr>
          <p:sp>
            <p:nvSpPr>
              <p:cNvPr id="41" name="Freeform: Shape 31"/>
              <p:cNvSpPr>
                <a:spLocks/>
              </p:cNvSpPr>
              <p:nvPr/>
            </p:nvSpPr>
            <p:spPr bwMode="auto">
              <a:xfrm>
                <a:off x="4075113" y="1909763"/>
                <a:ext cx="247650" cy="360363"/>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grpFill/>
              <a:ln w="9525">
                <a:noFill/>
                <a:round/>
                <a:headEnd/>
                <a:tailEnd/>
              </a:ln>
            </p:spPr>
            <p:txBody>
              <a:bodyPr anchor="ctr"/>
              <a:lstStyle/>
              <a:p>
                <a:pPr algn="ctr"/>
                <a:endParaRPr/>
              </a:p>
            </p:txBody>
          </p:sp>
          <p:sp>
            <p:nvSpPr>
              <p:cNvPr id="42" name="Freeform: Shape 32"/>
              <p:cNvSpPr>
                <a:spLocks/>
              </p:cNvSpPr>
              <p:nvPr/>
            </p:nvSpPr>
            <p:spPr bwMode="auto">
              <a:xfrm>
                <a:off x="4130675" y="1965326"/>
                <a:ext cx="73025" cy="73025"/>
              </a:xfrm>
              <a:custGeom>
                <a:avLst/>
                <a:gdLst/>
                <a:ahLst/>
                <a:cxnLst>
                  <a:cxn ang="0">
                    <a:pos x="23" y="0"/>
                  </a:cxn>
                  <a:cxn ang="0">
                    <a:pos x="0" y="23"/>
                  </a:cxn>
                  <a:cxn ang="0">
                    <a:pos x="2" y="25"/>
                  </a:cxn>
                  <a:cxn ang="0">
                    <a:pos x="4" y="23"/>
                  </a:cxn>
                  <a:cxn ang="0">
                    <a:pos x="23" y="4"/>
                  </a:cxn>
                  <a:cxn ang="0">
                    <a:pos x="25" y="2"/>
                  </a:cxn>
                  <a:cxn ang="0">
                    <a:pos x="23" y="0"/>
                  </a:cxn>
                  <a:cxn ang="0">
                    <a:pos x="23" y="0"/>
                  </a:cxn>
                  <a:cxn ang="0">
                    <a:pos x="23" y="0"/>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grpFill/>
              <a:ln w="9525">
                <a:noFill/>
                <a:round/>
                <a:headEnd/>
                <a:tailEnd/>
              </a:ln>
            </p:spPr>
            <p:txBody>
              <a:bodyPr anchor="ctr"/>
              <a:lstStyle/>
              <a:p>
                <a:pPr algn="ctr"/>
                <a:endParaRPr/>
              </a:p>
            </p:txBody>
          </p:sp>
        </p:grpSp>
      </p:grpSp>
      <p:sp>
        <p:nvSpPr>
          <p:cNvPr id="54" name="文本框 53">
            <a:extLst>
              <a:ext uri="{FF2B5EF4-FFF2-40B4-BE49-F238E27FC236}">
                <a16:creationId xmlns:a16="http://schemas.microsoft.com/office/drawing/2014/main" id="{BBAACFBC-C908-4AB4-8CCE-3A9FFD2F10C1}"/>
              </a:ext>
            </a:extLst>
          </p:cNvPr>
          <p:cNvSpPr txBox="1"/>
          <p:nvPr/>
        </p:nvSpPr>
        <p:spPr>
          <a:xfrm>
            <a:off x="5606958" y="5890967"/>
            <a:ext cx="6156664" cy="581762"/>
          </a:xfrm>
          <a:prstGeom prst="rect">
            <a:avLst/>
          </a:prstGeom>
          <a:noFill/>
        </p:spPr>
        <p:txBody>
          <a:bodyPr wrap="square">
            <a:spAutoFit/>
          </a:bodyPr>
          <a:lstStyle/>
          <a:p>
            <a:pPr algn="just">
              <a:lnSpc>
                <a:spcPct val="125000"/>
              </a:lnSpc>
            </a:pPr>
            <a:r>
              <a:rPr lang="zh-CN" altLang="en-US" sz="2800" b="1" kern="100" dirty="0">
                <a:effectLst/>
                <a:latin typeface="+mn-ea"/>
                <a:ea typeface="+mn-ea"/>
                <a:cs typeface="Times New Roman" panose="02020603050405020304" pitchFamily="18" charset="0"/>
              </a:rPr>
              <a:t>开发工具</a:t>
            </a:r>
            <a:endParaRPr lang="en-US" altLang="zh-CN" sz="2800" b="1" kern="100" dirty="0">
              <a:effectLst/>
              <a:latin typeface="+mn-ea"/>
              <a:ea typeface="+mn-ea"/>
              <a:cs typeface="Times New Roman" panose="02020603050405020304" pitchFamily="18" charset="0"/>
            </a:endParaRPr>
          </a:p>
        </p:txBody>
      </p:sp>
    </p:spTree>
    <p:extLst>
      <p:ext uri="{BB962C8B-B14F-4D97-AF65-F5344CB8AC3E}">
        <p14:creationId xmlns:p14="http://schemas.microsoft.com/office/powerpoint/2010/main" val="428817951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7781" y="74595"/>
            <a:ext cx="12192000" cy="6858001"/>
          </a:xfrm>
          <a:prstGeom prst="rect">
            <a:avLst/>
          </a:prstGeom>
          <a:ln w="28575">
            <a:solidFill>
              <a:schemeClr val="tx1"/>
            </a:solidFill>
          </a:ln>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右箭头 28">
            <a:extLst>
              <a:ext uri="{FF2B5EF4-FFF2-40B4-BE49-F238E27FC236}">
                <a16:creationId xmlns:a16="http://schemas.microsoft.com/office/drawing/2014/main" id="{309C24BA-CE6A-4854-878C-04A5DB2DC363}"/>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2" name="文本框 91">
            <a:extLst>
              <a:ext uri="{FF2B5EF4-FFF2-40B4-BE49-F238E27FC236}">
                <a16:creationId xmlns:a16="http://schemas.microsoft.com/office/drawing/2014/main" id="{D655FBB1-DB94-48AD-A3C0-85FD27C03547}"/>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软件设计</a:t>
            </a:r>
          </a:p>
        </p:txBody>
      </p:sp>
      <p:graphicFrame>
        <p:nvGraphicFramePr>
          <p:cNvPr id="4" name="图示 3">
            <a:extLst>
              <a:ext uri="{FF2B5EF4-FFF2-40B4-BE49-F238E27FC236}">
                <a16:creationId xmlns:a16="http://schemas.microsoft.com/office/drawing/2014/main" id="{BBA1A614-B4F1-4577-B1B1-BEBE92BA56E1}"/>
              </a:ext>
            </a:extLst>
          </p:cNvPr>
          <p:cNvGraphicFramePr/>
          <p:nvPr>
            <p:extLst>
              <p:ext uri="{D42A27DB-BD31-4B8C-83A1-F6EECF244321}">
                <p14:modId xmlns:p14="http://schemas.microsoft.com/office/powerpoint/2010/main" val="2833527088"/>
              </p:ext>
            </p:extLst>
          </p:nvPr>
        </p:nvGraphicFramePr>
        <p:xfrm>
          <a:off x="-42820" y="2939424"/>
          <a:ext cx="4384731" cy="37915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箭头: 右弧形 17">
            <a:extLst>
              <a:ext uri="{FF2B5EF4-FFF2-40B4-BE49-F238E27FC236}">
                <a16:creationId xmlns:a16="http://schemas.microsoft.com/office/drawing/2014/main" id="{DD373DCB-67DC-4F06-B0FF-2DCD68F5A306}"/>
              </a:ext>
            </a:extLst>
          </p:cNvPr>
          <p:cNvSpPr/>
          <p:nvPr/>
        </p:nvSpPr>
        <p:spPr>
          <a:xfrm rot="11780464" flipH="1">
            <a:off x="3396043" y="2863098"/>
            <a:ext cx="569008" cy="120800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a:extLst>
              <a:ext uri="{FF2B5EF4-FFF2-40B4-BE49-F238E27FC236}">
                <a16:creationId xmlns:a16="http://schemas.microsoft.com/office/drawing/2014/main" id="{E555B128-4B90-473B-83EB-A9C398A1CED1}"/>
              </a:ext>
            </a:extLst>
          </p:cNvPr>
          <p:cNvSpPr/>
          <p:nvPr/>
        </p:nvSpPr>
        <p:spPr>
          <a:xfrm>
            <a:off x="5421815" y="1062283"/>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矩形 30">
            <a:extLst>
              <a:ext uri="{FF2B5EF4-FFF2-40B4-BE49-F238E27FC236}">
                <a16:creationId xmlns:a16="http://schemas.microsoft.com/office/drawing/2014/main" id="{ACDEC0B0-8BAC-4665-A768-01AB550E83B9}"/>
              </a:ext>
            </a:extLst>
          </p:cNvPr>
          <p:cNvSpPr/>
          <p:nvPr/>
        </p:nvSpPr>
        <p:spPr>
          <a:xfrm>
            <a:off x="1859586" y="2278803"/>
            <a:ext cx="1548795"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7" name="矩形 226">
            <a:extLst>
              <a:ext uri="{FF2B5EF4-FFF2-40B4-BE49-F238E27FC236}">
                <a16:creationId xmlns:a16="http://schemas.microsoft.com/office/drawing/2014/main" id="{5EF6D0A6-BA5C-4F8D-A06B-BC36CE1AF2BE}"/>
              </a:ext>
            </a:extLst>
          </p:cNvPr>
          <p:cNvSpPr/>
          <p:nvPr/>
        </p:nvSpPr>
        <p:spPr>
          <a:xfrm>
            <a:off x="5421815" y="3495322"/>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232" name="图示 231">
            <a:extLst>
              <a:ext uri="{FF2B5EF4-FFF2-40B4-BE49-F238E27FC236}">
                <a16:creationId xmlns:a16="http://schemas.microsoft.com/office/drawing/2014/main" id="{68AE9DAD-50CD-4A9E-8875-5E0E761B3AEC}"/>
              </a:ext>
            </a:extLst>
          </p:cNvPr>
          <p:cNvGraphicFramePr/>
          <p:nvPr>
            <p:extLst>
              <p:ext uri="{D42A27DB-BD31-4B8C-83A1-F6EECF244321}">
                <p14:modId xmlns:p14="http://schemas.microsoft.com/office/powerpoint/2010/main" val="1086171643"/>
              </p:ext>
            </p:extLst>
          </p:nvPr>
        </p:nvGraphicFramePr>
        <p:xfrm>
          <a:off x="484442" y="1094527"/>
          <a:ext cx="3134804" cy="168618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243" name="图片 242">
            <a:extLst>
              <a:ext uri="{FF2B5EF4-FFF2-40B4-BE49-F238E27FC236}">
                <a16:creationId xmlns:a16="http://schemas.microsoft.com/office/drawing/2014/main" id="{CFF4286A-55CB-4FFA-A161-2C1F968D32AC}"/>
              </a:ext>
            </a:extLst>
          </p:cNvPr>
          <p:cNvPicPr>
            <a:picLocks noChangeAspect="1"/>
          </p:cNvPicPr>
          <p:nvPr/>
        </p:nvPicPr>
        <p:blipFill>
          <a:blip r:embed="rId14"/>
          <a:stretch>
            <a:fillRect/>
          </a:stretch>
        </p:blipFill>
        <p:spPr>
          <a:xfrm>
            <a:off x="5363161" y="713516"/>
            <a:ext cx="1892397" cy="1718478"/>
          </a:xfrm>
          <a:prstGeom prst="rect">
            <a:avLst/>
          </a:prstGeom>
        </p:spPr>
      </p:pic>
      <p:sp>
        <p:nvSpPr>
          <p:cNvPr id="247" name="文本框 246">
            <a:extLst>
              <a:ext uri="{FF2B5EF4-FFF2-40B4-BE49-F238E27FC236}">
                <a16:creationId xmlns:a16="http://schemas.microsoft.com/office/drawing/2014/main" id="{EF407C94-8DC1-4C60-851C-327C2DD290DC}"/>
              </a:ext>
            </a:extLst>
          </p:cNvPr>
          <p:cNvSpPr txBox="1"/>
          <p:nvPr/>
        </p:nvSpPr>
        <p:spPr>
          <a:xfrm>
            <a:off x="7966321" y="6173314"/>
            <a:ext cx="2336550" cy="369332"/>
          </a:xfrm>
          <a:prstGeom prst="rect">
            <a:avLst/>
          </a:prstGeom>
          <a:noFill/>
        </p:spPr>
        <p:txBody>
          <a:bodyPr wrap="square" rtlCol="0">
            <a:spAutoFit/>
          </a:bodyPr>
          <a:lstStyle/>
          <a:p>
            <a:r>
              <a:rPr lang="zh-CN" altLang="en-US" b="1" dirty="0">
                <a:latin typeface="+mn-ea"/>
                <a:ea typeface="+mn-ea"/>
              </a:rPr>
              <a:t>系统主界面示意图</a:t>
            </a:r>
          </a:p>
        </p:txBody>
      </p:sp>
      <p:sp>
        <p:nvSpPr>
          <p:cNvPr id="250" name="箭头: 左弧形 249">
            <a:extLst>
              <a:ext uri="{FF2B5EF4-FFF2-40B4-BE49-F238E27FC236}">
                <a16:creationId xmlns:a16="http://schemas.microsoft.com/office/drawing/2014/main" id="{B62AB694-1322-4D10-B44D-778AF2C44094}"/>
              </a:ext>
            </a:extLst>
          </p:cNvPr>
          <p:cNvSpPr/>
          <p:nvPr/>
        </p:nvSpPr>
        <p:spPr>
          <a:xfrm flipV="1">
            <a:off x="4863469" y="1831678"/>
            <a:ext cx="376717" cy="13193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54" name="图片 253">
            <a:extLst>
              <a:ext uri="{FF2B5EF4-FFF2-40B4-BE49-F238E27FC236}">
                <a16:creationId xmlns:a16="http://schemas.microsoft.com/office/drawing/2014/main" id="{566D1117-F579-47F8-9783-19D829B18CB6}"/>
              </a:ext>
            </a:extLst>
          </p:cNvPr>
          <p:cNvPicPr>
            <a:picLocks noChangeAspect="1"/>
          </p:cNvPicPr>
          <p:nvPr/>
        </p:nvPicPr>
        <p:blipFill>
          <a:blip r:embed="rId15"/>
          <a:stretch>
            <a:fillRect/>
          </a:stretch>
        </p:blipFill>
        <p:spPr>
          <a:xfrm>
            <a:off x="5363161" y="2708770"/>
            <a:ext cx="6659186" cy="3372434"/>
          </a:xfrm>
          <a:prstGeom prst="rect">
            <a:avLst/>
          </a:prstGeom>
        </p:spPr>
      </p:pic>
      <p:cxnSp>
        <p:nvCxnSpPr>
          <p:cNvPr id="117" name="直接箭头连接符 116">
            <a:extLst>
              <a:ext uri="{FF2B5EF4-FFF2-40B4-BE49-F238E27FC236}">
                <a16:creationId xmlns:a16="http://schemas.microsoft.com/office/drawing/2014/main" id="{6F8A38CF-5BEE-422E-9BF6-80A2A58432CE}"/>
              </a:ext>
            </a:extLst>
          </p:cNvPr>
          <p:cNvCxnSpPr>
            <a:cxnSpLocks/>
          </p:cNvCxnSpPr>
          <p:nvPr/>
        </p:nvCxnSpPr>
        <p:spPr>
          <a:xfrm flipV="1">
            <a:off x="6222026" y="1405854"/>
            <a:ext cx="2123031" cy="23240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接箭头连接符 119">
            <a:extLst>
              <a:ext uri="{FF2B5EF4-FFF2-40B4-BE49-F238E27FC236}">
                <a16:creationId xmlns:a16="http://schemas.microsoft.com/office/drawing/2014/main" id="{85C7FD69-08B1-4739-AC26-0AAEF399E809}"/>
              </a:ext>
            </a:extLst>
          </p:cNvPr>
          <p:cNvCxnSpPr>
            <a:cxnSpLocks/>
          </p:cNvCxnSpPr>
          <p:nvPr/>
        </p:nvCxnSpPr>
        <p:spPr>
          <a:xfrm flipV="1">
            <a:off x="6099126" y="2491328"/>
            <a:ext cx="2698645" cy="305448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25" name="组合 124">
            <a:extLst>
              <a:ext uri="{FF2B5EF4-FFF2-40B4-BE49-F238E27FC236}">
                <a16:creationId xmlns:a16="http://schemas.microsoft.com/office/drawing/2014/main" id="{FD669985-7851-4FFD-96E8-878678BEB285}"/>
              </a:ext>
            </a:extLst>
          </p:cNvPr>
          <p:cNvGrpSpPr/>
          <p:nvPr/>
        </p:nvGrpSpPr>
        <p:grpSpPr>
          <a:xfrm>
            <a:off x="7891815" y="999779"/>
            <a:ext cx="2035324" cy="341641"/>
            <a:chOff x="10812096" y="720641"/>
            <a:chExt cx="1519893" cy="341641"/>
          </a:xfrm>
        </p:grpSpPr>
        <p:sp>
          <p:nvSpPr>
            <p:cNvPr id="126" name="矩形 125">
              <a:extLst>
                <a:ext uri="{FF2B5EF4-FFF2-40B4-BE49-F238E27FC236}">
                  <a16:creationId xmlns:a16="http://schemas.microsoft.com/office/drawing/2014/main" id="{BA7CA03F-100B-4C16-98A7-6BFA32704591}"/>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8" name="文本框 127">
              <a:extLst>
                <a:ext uri="{FF2B5EF4-FFF2-40B4-BE49-F238E27FC236}">
                  <a16:creationId xmlns:a16="http://schemas.microsoft.com/office/drawing/2014/main" id="{C612E908-6C73-46F7-9741-7D8A761EC99D}"/>
                </a:ext>
              </a:extLst>
            </p:cNvPr>
            <p:cNvSpPr txBox="1"/>
            <p:nvPr/>
          </p:nvSpPr>
          <p:spPr>
            <a:xfrm>
              <a:off x="10812096" y="754505"/>
              <a:ext cx="1519893" cy="307777"/>
            </a:xfrm>
            <a:prstGeom prst="rect">
              <a:avLst/>
            </a:prstGeom>
            <a:noFill/>
          </p:spPr>
          <p:txBody>
            <a:bodyPr wrap="square" rtlCol="0">
              <a:spAutoFit/>
            </a:bodyPr>
            <a:lstStyle/>
            <a:p>
              <a:pPr algn="ctr"/>
              <a:r>
                <a:rPr lang="zh-CN" altLang="en-US" sz="1400" b="1" dirty="0">
                  <a:latin typeface="+mn-ea"/>
                  <a:ea typeface="+mn-ea"/>
                </a:rPr>
                <a:t>功能模块选择区</a:t>
              </a:r>
            </a:p>
          </p:txBody>
        </p:sp>
      </p:grpSp>
      <p:grpSp>
        <p:nvGrpSpPr>
          <p:cNvPr id="129" name="组合 128">
            <a:extLst>
              <a:ext uri="{FF2B5EF4-FFF2-40B4-BE49-F238E27FC236}">
                <a16:creationId xmlns:a16="http://schemas.microsoft.com/office/drawing/2014/main" id="{4AFEBF18-0A92-4A2C-82BB-7036968C9984}"/>
              </a:ext>
            </a:extLst>
          </p:cNvPr>
          <p:cNvGrpSpPr/>
          <p:nvPr/>
        </p:nvGrpSpPr>
        <p:grpSpPr>
          <a:xfrm>
            <a:off x="7838428" y="2078555"/>
            <a:ext cx="2464443" cy="341641"/>
            <a:chOff x="10812096" y="720641"/>
            <a:chExt cx="1519893" cy="341641"/>
          </a:xfrm>
        </p:grpSpPr>
        <p:sp>
          <p:nvSpPr>
            <p:cNvPr id="130" name="矩形 129">
              <a:extLst>
                <a:ext uri="{FF2B5EF4-FFF2-40B4-BE49-F238E27FC236}">
                  <a16:creationId xmlns:a16="http://schemas.microsoft.com/office/drawing/2014/main" id="{E32B97CF-71D2-4E98-ACC5-AE11CF562FDF}"/>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文本框 130">
              <a:extLst>
                <a:ext uri="{FF2B5EF4-FFF2-40B4-BE49-F238E27FC236}">
                  <a16:creationId xmlns:a16="http://schemas.microsoft.com/office/drawing/2014/main" id="{D09E6505-3CEA-46E3-B97D-A9061D818065}"/>
                </a:ext>
              </a:extLst>
            </p:cNvPr>
            <p:cNvSpPr txBox="1"/>
            <p:nvPr/>
          </p:nvSpPr>
          <p:spPr>
            <a:xfrm>
              <a:off x="10812096" y="754505"/>
              <a:ext cx="1519893" cy="307777"/>
            </a:xfrm>
            <a:prstGeom prst="rect">
              <a:avLst/>
            </a:prstGeom>
            <a:noFill/>
          </p:spPr>
          <p:txBody>
            <a:bodyPr wrap="square" rtlCol="0">
              <a:spAutoFit/>
            </a:bodyPr>
            <a:lstStyle/>
            <a:p>
              <a:pPr algn="ctr"/>
              <a:r>
                <a:rPr lang="zh-CN" altLang="en-US" sz="1400" b="1" dirty="0">
                  <a:latin typeface="+mn-ea"/>
                  <a:ea typeface="+mn-ea"/>
                </a:rPr>
                <a:t>最近维修项目浏览区</a:t>
              </a:r>
            </a:p>
          </p:txBody>
        </p:sp>
      </p:grpSp>
      <p:sp>
        <p:nvSpPr>
          <p:cNvPr id="32" name="椭圆 31">
            <a:extLst>
              <a:ext uri="{FF2B5EF4-FFF2-40B4-BE49-F238E27FC236}">
                <a16:creationId xmlns:a16="http://schemas.microsoft.com/office/drawing/2014/main" id="{C432E5E7-5FE6-49C0-8A82-9CBD84A8B87B}"/>
              </a:ext>
            </a:extLst>
          </p:cNvPr>
          <p:cNvSpPr/>
          <p:nvPr/>
        </p:nvSpPr>
        <p:spPr>
          <a:xfrm>
            <a:off x="6123030" y="3696073"/>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a:extLst>
              <a:ext uri="{FF2B5EF4-FFF2-40B4-BE49-F238E27FC236}">
                <a16:creationId xmlns:a16="http://schemas.microsoft.com/office/drawing/2014/main" id="{E7AAAE79-AE82-4E8F-9130-97B1746C4AFF}"/>
              </a:ext>
            </a:extLst>
          </p:cNvPr>
          <p:cNvSpPr/>
          <p:nvPr/>
        </p:nvSpPr>
        <p:spPr>
          <a:xfrm>
            <a:off x="6006213" y="5513088"/>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 name="直接箭头连接符 41">
            <a:extLst>
              <a:ext uri="{FF2B5EF4-FFF2-40B4-BE49-F238E27FC236}">
                <a16:creationId xmlns:a16="http://schemas.microsoft.com/office/drawing/2014/main" id="{5AA6B122-E1ED-493A-8E29-20B0B50CE0B8}"/>
              </a:ext>
            </a:extLst>
          </p:cNvPr>
          <p:cNvCxnSpPr>
            <a:cxnSpLocks/>
            <a:stCxn id="43" idx="7"/>
          </p:cNvCxnSpPr>
          <p:nvPr/>
        </p:nvCxnSpPr>
        <p:spPr>
          <a:xfrm flipV="1">
            <a:off x="9701750" y="2523877"/>
            <a:ext cx="1199020" cy="133557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730A4DC4-29D2-4649-80A8-1D401A530B67}"/>
              </a:ext>
            </a:extLst>
          </p:cNvPr>
          <p:cNvSpPr/>
          <p:nvPr/>
        </p:nvSpPr>
        <p:spPr>
          <a:xfrm>
            <a:off x="9593015" y="3843577"/>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4" name="组合 43">
            <a:extLst>
              <a:ext uri="{FF2B5EF4-FFF2-40B4-BE49-F238E27FC236}">
                <a16:creationId xmlns:a16="http://schemas.microsoft.com/office/drawing/2014/main" id="{6D284D1E-5527-48AF-B421-4D0D078AEE9E}"/>
              </a:ext>
            </a:extLst>
          </p:cNvPr>
          <p:cNvGrpSpPr/>
          <p:nvPr/>
        </p:nvGrpSpPr>
        <p:grpSpPr>
          <a:xfrm>
            <a:off x="10302871" y="2103862"/>
            <a:ext cx="1604954" cy="341641"/>
            <a:chOff x="10812096" y="720641"/>
            <a:chExt cx="1519893" cy="341641"/>
          </a:xfrm>
        </p:grpSpPr>
        <p:sp>
          <p:nvSpPr>
            <p:cNvPr id="45" name="矩形 44">
              <a:extLst>
                <a:ext uri="{FF2B5EF4-FFF2-40B4-BE49-F238E27FC236}">
                  <a16:creationId xmlns:a16="http://schemas.microsoft.com/office/drawing/2014/main" id="{96E04F90-3731-4A7D-84DD-1B6E7604AE68}"/>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a:extLst>
                <a:ext uri="{FF2B5EF4-FFF2-40B4-BE49-F238E27FC236}">
                  <a16:creationId xmlns:a16="http://schemas.microsoft.com/office/drawing/2014/main" id="{AD81D159-7281-4FCB-AB6D-CF27B0712420}"/>
                </a:ext>
              </a:extLst>
            </p:cNvPr>
            <p:cNvSpPr txBox="1"/>
            <p:nvPr/>
          </p:nvSpPr>
          <p:spPr>
            <a:xfrm>
              <a:off x="10812096" y="754505"/>
              <a:ext cx="1519893" cy="307777"/>
            </a:xfrm>
            <a:prstGeom prst="rect">
              <a:avLst/>
            </a:prstGeom>
            <a:noFill/>
          </p:spPr>
          <p:txBody>
            <a:bodyPr wrap="square" rtlCol="0">
              <a:spAutoFit/>
            </a:bodyPr>
            <a:lstStyle/>
            <a:p>
              <a:pPr algn="ctr"/>
              <a:r>
                <a:rPr lang="zh-CN" altLang="en-US" sz="1400" b="1" dirty="0">
                  <a:latin typeface="+mn-ea"/>
                  <a:ea typeface="+mn-ea"/>
                </a:rPr>
                <a:t>主功能区</a:t>
              </a:r>
            </a:p>
          </p:txBody>
        </p:sp>
      </p:grpSp>
    </p:spTree>
    <p:extLst>
      <p:ext uri="{BB962C8B-B14F-4D97-AF65-F5344CB8AC3E}">
        <p14:creationId xmlns:p14="http://schemas.microsoft.com/office/powerpoint/2010/main" val="38508284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500"/>
                                        <p:tgtEl>
                                          <p:spTgt spid="92"/>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91" grpId="0" animBg="1"/>
      <p:bldP spid="92" grpId="0"/>
      <p:bldP spid="9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7781" y="74595"/>
            <a:ext cx="12192000" cy="6858001"/>
          </a:xfrm>
          <a:prstGeom prst="rect">
            <a:avLst/>
          </a:prstGeom>
          <a:ln w="28575">
            <a:solidFill>
              <a:schemeClr val="tx1"/>
            </a:solidFill>
          </a:ln>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右箭头 28">
            <a:extLst>
              <a:ext uri="{FF2B5EF4-FFF2-40B4-BE49-F238E27FC236}">
                <a16:creationId xmlns:a16="http://schemas.microsoft.com/office/drawing/2014/main" id="{309C24BA-CE6A-4854-878C-04A5DB2DC363}"/>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2" name="文本框 91">
            <a:extLst>
              <a:ext uri="{FF2B5EF4-FFF2-40B4-BE49-F238E27FC236}">
                <a16:creationId xmlns:a16="http://schemas.microsoft.com/office/drawing/2014/main" id="{D655FBB1-DB94-48AD-A3C0-85FD27C03547}"/>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软件设计</a:t>
            </a:r>
          </a:p>
        </p:txBody>
      </p:sp>
      <p:graphicFrame>
        <p:nvGraphicFramePr>
          <p:cNvPr id="4" name="图示 3">
            <a:extLst>
              <a:ext uri="{FF2B5EF4-FFF2-40B4-BE49-F238E27FC236}">
                <a16:creationId xmlns:a16="http://schemas.microsoft.com/office/drawing/2014/main" id="{BBA1A614-B4F1-4577-B1B1-BEBE92BA56E1}"/>
              </a:ext>
            </a:extLst>
          </p:cNvPr>
          <p:cNvGraphicFramePr/>
          <p:nvPr>
            <p:extLst>
              <p:ext uri="{D42A27DB-BD31-4B8C-83A1-F6EECF244321}">
                <p14:modId xmlns:p14="http://schemas.microsoft.com/office/powerpoint/2010/main" val="2725351162"/>
              </p:ext>
            </p:extLst>
          </p:nvPr>
        </p:nvGraphicFramePr>
        <p:xfrm>
          <a:off x="-42819" y="2939424"/>
          <a:ext cx="3806952" cy="3434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箭头: 右弧形 17">
            <a:extLst>
              <a:ext uri="{FF2B5EF4-FFF2-40B4-BE49-F238E27FC236}">
                <a16:creationId xmlns:a16="http://schemas.microsoft.com/office/drawing/2014/main" id="{DD373DCB-67DC-4F06-B0FF-2DCD68F5A306}"/>
              </a:ext>
            </a:extLst>
          </p:cNvPr>
          <p:cNvSpPr/>
          <p:nvPr/>
        </p:nvSpPr>
        <p:spPr>
          <a:xfrm rot="11596548" flipH="1">
            <a:off x="2995423" y="2681801"/>
            <a:ext cx="420389" cy="120800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a:extLst>
              <a:ext uri="{FF2B5EF4-FFF2-40B4-BE49-F238E27FC236}">
                <a16:creationId xmlns:a16="http://schemas.microsoft.com/office/drawing/2014/main" id="{E555B128-4B90-473B-83EB-A9C398A1CED1}"/>
              </a:ext>
            </a:extLst>
          </p:cNvPr>
          <p:cNvSpPr/>
          <p:nvPr/>
        </p:nvSpPr>
        <p:spPr>
          <a:xfrm>
            <a:off x="5421815" y="1062283"/>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矩形 30">
            <a:extLst>
              <a:ext uri="{FF2B5EF4-FFF2-40B4-BE49-F238E27FC236}">
                <a16:creationId xmlns:a16="http://schemas.microsoft.com/office/drawing/2014/main" id="{ACDEC0B0-8BAC-4665-A768-01AB550E83B9}"/>
              </a:ext>
            </a:extLst>
          </p:cNvPr>
          <p:cNvSpPr/>
          <p:nvPr/>
        </p:nvSpPr>
        <p:spPr>
          <a:xfrm>
            <a:off x="1859586" y="2278803"/>
            <a:ext cx="1548795"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7" name="矩形 226">
            <a:extLst>
              <a:ext uri="{FF2B5EF4-FFF2-40B4-BE49-F238E27FC236}">
                <a16:creationId xmlns:a16="http://schemas.microsoft.com/office/drawing/2014/main" id="{5EF6D0A6-BA5C-4F8D-A06B-BC36CE1AF2BE}"/>
              </a:ext>
            </a:extLst>
          </p:cNvPr>
          <p:cNvSpPr/>
          <p:nvPr/>
        </p:nvSpPr>
        <p:spPr>
          <a:xfrm>
            <a:off x="5421815" y="3495322"/>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232" name="图示 231">
            <a:extLst>
              <a:ext uri="{FF2B5EF4-FFF2-40B4-BE49-F238E27FC236}">
                <a16:creationId xmlns:a16="http://schemas.microsoft.com/office/drawing/2014/main" id="{68AE9DAD-50CD-4A9E-8875-5E0E761B3AEC}"/>
              </a:ext>
            </a:extLst>
          </p:cNvPr>
          <p:cNvGraphicFramePr/>
          <p:nvPr>
            <p:extLst>
              <p:ext uri="{D42A27DB-BD31-4B8C-83A1-F6EECF244321}">
                <p14:modId xmlns:p14="http://schemas.microsoft.com/office/powerpoint/2010/main" val="126178719"/>
              </p:ext>
            </p:extLst>
          </p:nvPr>
        </p:nvGraphicFramePr>
        <p:xfrm>
          <a:off x="390617" y="920513"/>
          <a:ext cx="2756883" cy="18067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47" name="文本框 246">
            <a:extLst>
              <a:ext uri="{FF2B5EF4-FFF2-40B4-BE49-F238E27FC236}">
                <a16:creationId xmlns:a16="http://schemas.microsoft.com/office/drawing/2014/main" id="{EF407C94-8DC1-4C60-851C-327C2DD290DC}"/>
              </a:ext>
            </a:extLst>
          </p:cNvPr>
          <p:cNvSpPr txBox="1"/>
          <p:nvPr/>
        </p:nvSpPr>
        <p:spPr>
          <a:xfrm>
            <a:off x="5471858" y="6064405"/>
            <a:ext cx="4224172" cy="369332"/>
          </a:xfrm>
          <a:prstGeom prst="rect">
            <a:avLst/>
          </a:prstGeom>
          <a:noFill/>
        </p:spPr>
        <p:txBody>
          <a:bodyPr wrap="square" rtlCol="0">
            <a:spAutoFit/>
          </a:bodyPr>
          <a:lstStyle/>
          <a:p>
            <a:r>
              <a:rPr lang="zh-CN" altLang="en-US" b="1" dirty="0">
                <a:latin typeface="+mn-ea"/>
                <a:ea typeface="+mn-ea"/>
              </a:rPr>
              <a:t>系统维修标记信息管理模块界面示意图</a:t>
            </a:r>
          </a:p>
        </p:txBody>
      </p:sp>
      <p:grpSp>
        <p:nvGrpSpPr>
          <p:cNvPr id="15" name="组合 14">
            <a:extLst>
              <a:ext uri="{FF2B5EF4-FFF2-40B4-BE49-F238E27FC236}">
                <a16:creationId xmlns:a16="http://schemas.microsoft.com/office/drawing/2014/main" id="{2FFDD0F7-56DB-40CD-A97F-92FA3E36CAB0}"/>
              </a:ext>
            </a:extLst>
          </p:cNvPr>
          <p:cNvGrpSpPr/>
          <p:nvPr/>
        </p:nvGrpSpPr>
        <p:grpSpPr>
          <a:xfrm>
            <a:off x="10681123" y="935926"/>
            <a:ext cx="1519893" cy="525797"/>
            <a:chOff x="10808474" y="720641"/>
            <a:chExt cx="1519893" cy="341641"/>
          </a:xfrm>
        </p:grpSpPr>
        <p:sp>
          <p:nvSpPr>
            <p:cNvPr id="14" name="矩形 13">
              <a:extLst>
                <a:ext uri="{FF2B5EF4-FFF2-40B4-BE49-F238E27FC236}">
                  <a16:creationId xmlns:a16="http://schemas.microsoft.com/office/drawing/2014/main" id="{7C03DDBF-DF2B-426E-9F20-AE2CC4887721}"/>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69CD91FD-75DE-4522-9219-9D76C9A87C00}"/>
                </a:ext>
              </a:extLst>
            </p:cNvPr>
            <p:cNvSpPr txBox="1"/>
            <p:nvPr/>
          </p:nvSpPr>
          <p:spPr>
            <a:xfrm>
              <a:off x="10808474" y="720641"/>
              <a:ext cx="1519893" cy="295374"/>
            </a:xfrm>
            <a:prstGeom prst="rect">
              <a:avLst/>
            </a:prstGeom>
            <a:noFill/>
          </p:spPr>
          <p:txBody>
            <a:bodyPr wrap="square" rtlCol="0">
              <a:spAutoFit/>
            </a:bodyPr>
            <a:lstStyle/>
            <a:p>
              <a:pPr algn="ctr"/>
              <a:r>
                <a:rPr lang="zh-CN" altLang="en-US" sz="1400" b="1" dirty="0">
                  <a:latin typeface="+mn-ea"/>
                  <a:ea typeface="+mn-ea"/>
                </a:rPr>
                <a:t>其他信息</a:t>
              </a:r>
              <a:endParaRPr lang="en-US" altLang="zh-CN" sz="1400" b="1" dirty="0">
                <a:latin typeface="+mn-ea"/>
                <a:ea typeface="+mn-ea"/>
              </a:endParaRPr>
            </a:p>
            <a:p>
              <a:pPr algn="ctr"/>
              <a:r>
                <a:rPr lang="zh-CN" altLang="en-US" sz="1400" b="1" dirty="0">
                  <a:latin typeface="+mn-ea"/>
                  <a:ea typeface="+mn-ea"/>
                </a:rPr>
                <a:t>录入区</a:t>
              </a:r>
            </a:p>
          </p:txBody>
        </p:sp>
      </p:grpSp>
      <p:pic>
        <p:nvPicPr>
          <p:cNvPr id="5" name="图片 4">
            <a:extLst>
              <a:ext uri="{FF2B5EF4-FFF2-40B4-BE49-F238E27FC236}">
                <a16:creationId xmlns:a16="http://schemas.microsoft.com/office/drawing/2014/main" id="{0C81BB06-BBDB-463A-875F-654E0526DDAB}"/>
              </a:ext>
            </a:extLst>
          </p:cNvPr>
          <p:cNvPicPr>
            <a:picLocks noChangeAspect="1"/>
          </p:cNvPicPr>
          <p:nvPr/>
        </p:nvPicPr>
        <p:blipFill>
          <a:blip r:embed="rId14"/>
          <a:stretch>
            <a:fillRect/>
          </a:stretch>
        </p:blipFill>
        <p:spPr>
          <a:xfrm>
            <a:off x="3664566" y="900163"/>
            <a:ext cx="7072853" cy="4895554"/>
          </a:xfrm>
          <a:prstGeom prst="rect">
            <a:avLst/>
          </a:prstGeom>
        </p:spPr>
      </p:pic>
      <p:cxnSp>
        <p:nvCxnSpPr>
          <p:cNvPr id="9" name="直接箭头连接符 8">
            <a:extLst>
              <a:ext uri="{FF2B5EF4-FFF2-40B4-BE49-F238E27FC236}">
                <a16:creationId xmlns:a16="http://schemas.microsoft.com/office/drawing/2014/main" id="{D61BA40E-3FC7-4F00-9036-028F29775301}"/>
              </a:ext>
            </a:extLst>
          </p:cNvPr>
          <p:cNvCxnSpPr>
            <a:cxnSpLocks/>
          </p:cNvCxnSpPr>
          <p:nvPr/>
        </p:nvCxnSpPr>
        <p:spPr>
          <a:xfrm flipV="1">
            <a:off x="7498392" y="1124401"/>
            <a:ext cx="3354696" cy="11650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1D27B13-8F21-44E0-84A2-D50B034FDA56}"/>
              </a:ext>
            </a:extLst>
          </p:cNvPr>
          <p:cNvCxnSpPr>
            <a:cxnSpLocks/>
          </p:cNvCxnSpPr>
          <p:nvPr/>
        </p:nvCxnSpPr>
        <p:spPr>
          <a:xfrm flipV="1">
            <a:off x="9421735" y="2127713"/>
            <a:ext cx="1431353" cy="557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840C7513-23BC-4616-8078-A3ADD831D102}"/>
              </a:ext>
            </a:extLst>
          </p:cNvPr>
          <p:cNvCxnSpPr>
            <a:cxnSpLocks/>
          </p:cNvCxnSpPr>
          <p:nvPr/>
        </p:nvCxnSpPr>
        <p:spPr>
          <a:xfrm flipV="1">
            <a:off x="7498392" y="1125711"/>
            <a:ext cx="3354696" cy="11637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A60F904-04C1-4106-B130-DC9D8AF6D8EC}"/>
              </a:ext>
            </a:extLst>
          </p:cNvPr>
          <p:cNvCxnSpPr>
            <a:cxnSpLocks/>
          </p:cNvCxnSpPr>
          <p:nvPr/>
        </p:nvCxnSpPr>
        <p:spPr>
          <a:xfrm flipV="1">
            <a:off x="5479121" y="2956240"/>
            <a:ext cx="5373967" cy="215734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20DE5797-FE49-4C87-8E52-B1788292D94A}"/>
              </a:ext>
            </a:extLst>
          </p:cNvPr>
          <p:cNvGrpSpPr/>
          <p:nvPr/>
        </p:nvGrpSpPr>
        <p:grpSpPr>
          <a:xfrm>
            <a:off x="10663418" y="1911768"/>
            <a:ext cx="1519893" cy="525797"/>
            <a:chOff x="10808474" y="720641"/>
            <a:chExt cx="1519893" cy="341641"/>
          </a:xfrm>
        </p:grpSpPr>
        <p:sp>
          <p:nvSpPr>
            <p:cNvPr id="55" name="矩形 54">
              <a:extLst>
                <a:ext uri="{FF2B5EF4-FFF2-40B4-BE49-F238E27FC236}">
                  <a16:creationId xmlns:a16="http://schemas.microsoft.com/office/drawing/2014/main" id="{CEF03C98-E2B4-41E2-91BE-92A168311A23}"/>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a:extLst>
                <a:ext uri="{FF2B5EF4-FFF2-40B4-BE49-F238E27FC236}">
                  <a16:creationId xmlns:a16="http://schemas.microsoft.com/office/drawing/2014/main" id="{066C8C46-F1B3-45AF-96B6-A212F9A3D895}"/>
                </a:ext>
              </a:extLst>
            </p:cNvPr>
            <p:cNvSpPr txBox="1"/>
            <p:nvPr/>
          </p:nvSpPr>
          <p:spPr>
            <a:xfrm>
              <a:off x="10808474" y="720641"/>
              <a:ext cx="1519893" cy="339967"/>
            </a:xfrm>
            <a:prstGeom prst="rect">
              <a:avLst/>
            </a:prstGeom>
            <a:noFill/>
          </p:spPr>
          <p:txBody>
            <a:bodyPr wrap="square" rtlCol="0">
              <a:spAutoFit/>
            </a:bodyPr>
            <a:lstStyle/>
            <a:p>
              <a:pPr algn="ctr"/>
              <a:r>
                <a:rPr lang="zh-CN" altLang="en-US" sz="1400" b="1" dirty="0">
                  <a:latin typeface="+mn-ea"/>
                  <a:ea typeface="+mn-ea"/>
                </a:rPr>
                <a:t>文本信息</a:t>
              </a:r>
              <a:endParaRPr lang="en-US" altLang="zh-CN" sz="1400" b="1" dirty="0">
                <a:latin typeface="+mn-ea"/>
                <a:ea typeface="+mn-ea"/>
              </a:endParaRPr>
            </a:p>
            <a:p>
              <a:pPr algn="ctr"/>
              <a:r>
                <a:rPr lang="zh-CN" altLang="en-US" sz="1400" b="1" dirty="0">
                  <a:latin typeface="+mn-ea"/>
                  <a:ea typeface="+mn-ea"/>
                </a:rPr>
                <a:t>录入区</a:t>
              </a:r>
            </a:p>
          </p:txBody>
        </p:sp>
      </p:grpSp>
      <p:grpSp>
        <p:nvGrpSpPr>
          <p:cNvPr id="57" name="组合 56">
            <a:extLst>
              <a:ext uri="{FF2B5EF4-FFF2-40B4-BE49-F238E27FC236}">
                <a16:creationId xmlns:a16="http://schemas.microsoft.com/office/drawing/2014/main" id="{096AC214-B509-4479-8A0D-B2A91BDE3230}"/>
              </a:ext>
            </a:extLst>
          </p:cNvPr>
          <p:cNvGrpSpPr/>
          <p:nvPr/>
        </p:nvGrpSpPr>
        <p:grpSpPr>
          <a:xfrm>
            <a:off x="10644326" y="2838893"/>
            <a:ext cx="1519893" cy="525797"/>
            <a:chOff x="10808474" y="720641"/>
            <a:chExt cx="1519893" cy="341641"/>
          </a:xfrm>
        </p:grpSpPr>
        <p:sp>
          <p:nvSpPr>
            <p:cNvPr id="58" name="矩形 57">
              <a:extLst>
                <a:ext uri="{FF2B5EF4-FFF2-40B4-BE49-F238E27FC236}">
                  <a16:creationId xmlns:a16="http://schemas.microsoft.com/office/drawing/2014/main" id="{9A008373-BD2E-4EB4-9F36-793195A3E9A3}"/>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文本框 58">
              <a:extLst>
                <a:ext uri="{FF2B5EF4-FFF2-40B4-BE49-F238E27FC236}">
                  <a16:creationId xmlns:a16="http://schemas.microsoft.com/office/drawing/2014/main" id="{B1AE3F3D-E5AE-4ED2-800B-C5E08790A40C}"/>
                </a:ext>
              </a:extLst>
            </p:cNvPr>
            <p:cNvSpPr txBox="1"/>
            <p:nvPr/>
          </p:nvSpPr>
          <p:spPr>
            <a:xfrm>
              <a:off x="10808474" y="720641"/>
              <a:ext cx="1519893" cy="339967"/>
            </a:xfrm>
            <a:prstGeom prst="rect">
              <a:avLst/>
            </a:prstGeom>
            <a:noFill/>
          </p:spPr>
          <p:txBody>
            <a:bodyPr wrap="square" rtlCol="0">
              <a:spAutoFit/>
            </a:bodyPr>
            <a:lstStyle/>
            <a:p>
              <a:pPr algn="ctr"/>
              <a:r>
                <a:rPr lang="zh-CN" altLang="en-US" sz="1400" b="1" dirty="0">
                  <a:latin typeface="+mn-ea"/>
                  <a:ea typeface="+mn-ea"/>
                </a:rPr>
                <a:t>信息树结构</a:t>
              </a:r>
              <a:endParaRPr lang="en-US" altLang="zh-CN" sz="1400" b="1" dirty="0">
                <a:latin typeface="+mn-ea"/>
                <a:ea typeface="+mn-ea"/>
              </a:endParaRPr>
            </a:p>
            <a:p>
              <a:pPr algn="ctr"/>
              <a:r>
                <a:rPr lang="zh-CN" altLang="en-US" sz="1400" b="1" dirty="0">
                  <a:latin typeface="+mn-ea"/>
                  <a:ea typeface="+mn-ea"/>
                </a:rPr>
                <a:t>浏览区</a:t>
              </a:r>
            </a:p>
          </p:txBody>
        </p:sp>
      </p:grpSp>
      <p:cxnSp>
        <p:nvCxnSpPr>
          <p:cNvPr id="60" name="直接箭头连接符 59">
            <a:extLst>
              <a:ext uri="{FF2B5EF4-FFF2-40B4-BE49-F238E27FC236}">
                <a16:creationId xmlns:a16="http://schemas.microsoft.com/office/drawing/2014/main" id="{06BAC527-39AD-4F2A-A159-EEA117FBA0D0}"/>
              </a:ext>
            </a:extLst>
          </p:cNvPr>
          <p:cNvCxnSpPr>
            <a:cxnSpLocks/>
          </p:cNvCxnSpPr>
          <p:nvPr/>
        </p:nvCxnSpPr>
        <p:spPr>
          <a:xfrm flipV="1">
            <a:off x="9421734" y="4753419"/>
            <a:ext cx="1431353" cy="557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DED19D8F-D400-4338-9F24-B9A175A13094}"/>
              </a:ext>
            </a:extLst>
          </p:cNvPr>
          <p:cNvGrpSpPr/>
          <p:nvPr/>
        </p:nvGrpSpPr>
        <p:grpSpPr>
          <a:xfrm>
            <a:off x="10663417" y="4614117"/>
            <a:ext cx="1519893" cy="525797"/>
            <a:chOff x="10808474" y="720641"/>
            <a:chExt cx="1519893" cy="341641"/>
          </a:xfrm>
        </p:grpSpPr>
        <p:sp>
          <p:nvSpPr>
            <p:cNvPr id="62" name="矩形 61">
              <a:extLst>
                <a:ext uri="{FF2B5EF4-FFF2-40B4-BE49-F238E27FC236}">
                  <a16:creationId xmlns:a16="http://schemas.microsoft.com/office/drawing/2014/main" id="{B978A2C1-077D-4A51-8E90-61DAF413F01C}"/>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文本框 62">
              <a:extLst>
                <a:ext uri="{FF2B5EF4-FFF2-40B4-BE49-F238E27FC236}">
                  <a16:creationId xmlns:a16="http://schemas.microsoft.com/office/drawing/2014/main" id="{72406D28-D5AF-435E-A477-D4E05019ED95}"/>
                </a:ext>
              </a:extLst>
            </p:cNvPr>
            <p:cNvSpPr txBox="1"/>
            <p:nvPr/>
          </p:nvSpPr>
          <p:spPr>
            <a:xfrm>
              <a:off x="10808474" y="720641"/>
              <a:ext cx="1519893" cy="339967"/>
            </a:xfrm>
            <a:prstGeom prst="rect">
              <a:avLst/>
            </a:prstGeom>
            <a:noFill/>
          </p:spPr>
          <p:txBody>
            <a:bodyPr wrap="square" rtlCol="0">
              <a:spAutoFit/>
            </a:bodyPr>
            <a:lstStyle/>
            <a:p>
              <a:pPr algn="ctr"/>
              <a:r>
                <a:rPr lang="zh-CN" altLang="en-US" sz="1400" b="1" dirty="0">
                  <a:latin typeface="+mn-ea"/>
                  <a:ea typeface="+mn-ea"/>
                </a:rPr>
                <a:t>数据库信息</a:t>
              </a:r>
              <a:endParaRPr lang="en-US" altLang="zh-CN" sz="1400" b="1" dirty="0">
                <a:latin typeface="+mn-ea"/>
                <a:ea typeface="+mn-ea"/>
              </a:endParaRPr>
            </a:p>
            <a:p>
              <a:pPr algn="ctr"/>
              <a:r>
                <a:rPr lang="zh-CN" altLang="en-US" sz="1400" b="1" dirty="0">
                  <a:latin typeface="+mn-ea"/>
                  <a:ea typeface="+mn-ea"/>
                </a:rPr>
                <a:t>浏览区</a:t>
              </a:r>
            </a:p>
          </p:txBody>
        </p:sp>
      </p:grpSp>
      <p:sp>
        <p:nvSpPr>
          <p:cNvPr id="2" name="椭圆 1">
            <a:extLst>
              <a:ext uri="{FF2B5EF4-FFF2-40B4-BE49-F238E27FC236}">
                <a16:creationId xmlns:a16="http://schemas.microsoft.com/office/drawing/2014/main" id="{F6EEFB08-D80D-4D24-9D2D-175D7DB14A7E}"/>
              </a:ext>
            </a:extLst>
          </p:cNvPr>
          <p:cNvSpPr/>
          <p:nvPr/>
        </p:nvSpPr>
        <p:spPr>
          <a:xfrm>
            <a:off x="7408106" y="2259196"/>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a:extLst>
              <a:ext uri="{FF2B5EF4-FFF2-40B4-BE49-F238E27FC236}">
                <a16:creationId xmlns:a16="http://schemas.microsoft.com/office/drawing/2014/main" id="{C6105B3D-D55B-4990-8BF3-296DF7DF2B7B}"/>
              </a:ext>
            </a:extLst>
          </p:cNvPr>
          <p:cNvSpPr/>
          <p:nvPr/>
        </p:nvSpPr>
        <p:spPr>
          <a:xfrm>
            <a:off x="9344149" y="2628189"/>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264BE6C7-7942-4D1E-B440-DFC349F48E84}"/>
              </a:ext>
            </a:extLst>
          </p:cNvPr>
          <p:cNvSpPr/>
          <p:nvPr/>
        </p:nvSpPr>
        <p:spPr>
          <a:xfrm>
            <a:off x="5388839" y="5071252"/>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E664DFF8-635E-4453-B9B0-02383D5099BB}"/>
              </a:ext>
            </a:extLst>
          </p:cNvPr>
          <p:cNvSpPr/>
          <p:nvPr/>
        </p:nvSpPr>
        <p:spPr>
          <a:xfrm>
            <a:off x="9312360" y="5267281"/>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94416321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500"/>
                                        <p:tgtEl>
                                          <p:spTgt spid="92"/>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91" grpId="0" animBg="1"/>
      <p:bldP spid="92" grpId="0"/>
      <p:bldP spid="92"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7781" y="74595"/>
            <a:ext cx="12192000" cy="6858001"/>
          </a:xfrm>
          <a:prstGeom prst="rect">
            <a:avLst/>
          </a:prstGeom>
          <a:ln w="28575">
            <a:solidFill>
              <a:schemeClr val="tx1"/>
            </a:solidFill>
          </a:ln>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右箭头 28">
            <a:extLst>
              <a:ext uri="{FF2B5EF4-FFF2-40B4-BE49-F238E27FC236}">
                <a16:creationId xmlns:a16="http://schemas.microsoft.com/office/drawing/2014/main" id="{309C24BA-CE6A-4854-878C-04A5DB2DC363}"/>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2" name="文本框 91">
            <a:extLst>
              <a:ext uri="{FF2B5EF4-FFF2-40B4-BE49-F238E27FC236}">
                <a16:creationId xmlns:a16="http://schemas.microsoft.com/office/drawing/2014/main" id="{D655FBB1-DB94-48AD-A3C0-85FD27C03547}"/>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软件设计</a:t>
            </a:r>
          </a:p>
        </p:txBody>
      </p:sp>
      <p:graphicFrame>
        <p:nvGraphicFramePr>
          <p:cNvPr id="4" name="图示 3">
            <a:extLst>
              <a:ext uri="{FF2B5EF4-FFF2-40B4-BE49-F238E27FC236}">
                <a16:creationId xmlns:a16="http://schemas.microsoft.com/office/drawing/2014/main" id="{BBA1A614-B4F1-4577-B1B1-BEBE92BA56E1}"/>
              </a:ext>
            </a:extLst>
          </p:cNvPr>
          <p:cNvGraphicFramePr/>
          <p:nvPr>
            <p:extLst>
              <p:ext uri="{D42A27DB-BD31-4B8C-83A1-F6EECF244321}">
                <p14:modId xmlns:p14="http://schemas.microsoft.com/office/powerpoint/2010/main" val="1793690014"/>
              </p:ext>
            </p:extLst>
          </p:nvPr>
        </p:nvGraphicFramePr>
        <p:xfrm>
          <a:off x="-42819" y="2939424"/>
          <a:ext cx="3806952" cy="3434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箭头: 右弧形 17">
            <a:extLst>
              <a:ext uri="{FF2B5EF4-FFF2-40B4-BE49-F238E27FC236}">
                <a16:creationId xmlns:a16="http://schemas.microsoft.com/office/drawing/2014/main" id="{DD373DCB-67DC-4F06-B0FF-2DCD68F5A306}"/>
              </a:ext>
            </a:extLst>
          </p:cNvPr>
          <p:cNvSpPr/>
          <p:nvPr/>
        </p:nvSpPr>
        <p:spPr>
          <a:xfrm rot="11596548" flipH="1">
            <a:off x="2995423" y="2681801"/>
            <a:ext cx="420389" cy="120800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a:extLst>
              <a:ext uri="{FF2B5EF4-FFF2-40B4-BE49-F238E27FC236}">
                <a16:creationId xmlns:a16="http://schemas.microsoft.com/office/drawing/2014/main" id="{E555B128-4B90-473B-83EB-A9C398A1CED1}"/>
              </a:ext>
            </a:extLst>
          </p:cNvPr>
          <p:cNvSpPr/>
          <p:nvPr/>
        </p:nvSpPr>
        <p:spPr>
          <a:xfrm>
            <a:off x="5421815" y="1062283"/>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矩形 30">
            <a:extLst>
              <a:ext uri="{FF2B5EF4-FFF2-40B4-BE49-F238E27FC236}">
                <a16:creationId xmlns:a16="http://schemas.microsoft.com/office/drawing/2014/main" id="{ACDEC0B0-8BAC-4665-A768-01AB550E83B9}"/>
              </a:ext>
            </a:extLst>
          </p:cNvPr>
          <p:cNvSpPr/>
          <p:nvPr/>
        </p:nvSpPr>
        <p:spPr>
          <a:xfrm>
            <a:off x="1859586" y="2278803"/>
            <a:ext cx="1548795"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7" name="矩形 226">
            <a:extLst>
              <a:ext uri="{FF2B5EF4-FFF2-40B4-BE49-F238E27FC236}">
                <a16:creationId xmlns:a16="http://schemas.microsoft.com/office/drawing/2014/main" id="{5EF6D0A6-BA5C-4F8D-A06B-BC36CE1AF2BE}"/>
              </a:ext>
            </a:extLst>
          </p:cNvPr>
          <p:cNvSpPr/>
          <p:nvPr/>
        </p:nvSpPr>
        <p:spPr>
          <a:xfrm>
            <a:off x="5421815" y="3495322"/>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232" name="图示 231">
            <a:extLst>
              <a:ext uri="{FF2B5EF4-FFF2-40B4-BE49-F238E27FC236}">
                <a16:creationId xmlns:a16="http://schemas.microsoft.com/office/drawing/2014/main" id="{68AE9DAD-50CD-4A9E-8875-5E0E761B3AEC}"/>
              </a:ext>
            </a:extLst>
          </p:cNvPr>
          <p:cNvGraphicFramePr/>
          <p:nvPr>
            <p:extLst>
              <p:ext uri="{D42A27DB-BD31-4B8C-83A1-F6EECF244321}">
                <p14:modId xmlns:p14="http://schemas.microsoft.com/office/powerpoint/2010/main" val="116637730"/>
              </p:ext>
            </p:extLst>
          </p:nvPr>
        </p:nvGraphicFramePr>
        <p:xfrm>
          <a:off x="390617" y="920513"/>
          <a:ext cx="2756883" cy="180675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6" name="图片 5">
            <a:extLst>
              <a:ext uri="{FF2B5EF4-FFF2-40B4-BE49-F238E27FC236}">
                <a16:creationId xmlns:a16="http://schemas.microsoft.com/office/drawing/2014/main" id="{B2A16FB2-26B4-494B-A2FD-36C0955E7E8C}"/>
              </a:ext>
            </a:extLst>
          </p:cNvPr>
          <p:cNvPicPr>
            <a:picLocks noChangeAspect="1"/>
          </p:cNvPicPr>
          <p:nvPr/>
        </p:nvPicPr>
        <p:blipFill>
          <a:blip r:embed="rId14"/>
          <a:stretch>
            <a:fillRect/>
          </a:stretch>
        </p:blipFill>
        <p:spPr>
          <a:xfrm>
            <a:off x="3658583" y="769914"/>
            <a:ext cx="7022445" cy="5071094"/>
          </a:xfrm>
          <a:prstGeom prst="rect">
            <a:avLst/>
          </a:prstGeom>
        </p:spPr>
      </p:pic>
      <p:sp>
        <p:nvSpPr>
          <p:cNvPr id="247" name="文本框 246">
            <a:extLst>
              <a:ext uri="{FF2B5EF4-FFF2-40B4-BE49-F238E27FC236}">
                <a16:creationId xmlns:a16="http://schemas.microsoft.com/office/drawing/2014/main" id="{EF407C94-8DC1-4C60-851C-327C2DD290DC}"/>
              </a:ext>
            </a:extLst>
          </p:cNvPr>
          <p:cNvSpPr txBox="1"/>
          <p:nvPr/>
        </p:nvSpPr>
        <p:spPr>
          <a:xfrm>
            <a:off x="5471858" y="6064405"/>
            <a:ext cx="4224172" cy="369332"/>
          </a:xfrm>
          <a:prstGeom prst="rect">
            <a:avLst/>
          </a:prstGeom>
          <a:noFill/>
        </p:spPr>
        <p:txBody>
          <a:bodyPr wrap="square" rtlCol="0">
            <a:spAutoFit/>
          </a:bodyPr>
          <a:lstStyle/>
          <a:p>
            <a:r>
              <a:rPr lang="zh-CN" altLang="en-US" b="1" dirty="0">
                <a:latin typeface="+mn-ea"/>
                <a:ea typeface="+mn-ea"/>
              </a:rPr>
              <a:t>系统维修示教视频模块界面示意图</a:t>
            </a:r>
          </a:p>
        </p:txBody>
      </p:sp>
      <p:grpSp>
        <p:nvGrpSpPr>
          <p:cNvPr id="15" name="组合 14">
            <a:extLst>
              <a:ext uri="{FF2B5EF4-FFF2-40B4-BE49-F238E27FC236}">
                <a16:creationId xmlns:a16="http://schemas.microsoft.com/office/drawing/2014/main" id="{2FFDD0F7-56DB-40CD-A97F-92FA3E36CAB0}"/>
              </a:ext>
            </a:extLst>
          </p:cNvPr>
          <p:cNvGrpSpPr/>
          <p:nvPr/>
        </p:nvGrpSpPr>
        <p:grpSpPr>
          <a:xfrm>
            <a:off x="10681123" y="935926"/>
            <a:ext cx="1519893" cy="525797"/>
            <a:chOff x="10808474" y="720641"/>
            <a:chExt cx="1519893" cy="341641"/>
          </a:xfrm>
        </p:grpSpPr>
        <p:sp>
          <p:nvSpPr>
            <p:cNvPr id="14" name="矩形 13">
              <a:extLst>
                <a:ext uri="{FF2B5EF4-FFF2-40B4-BE49-F238E27FC236}">
                  <a16:creationId xmlns:a16="http://schemas.microsoft.com/office/drawing/2014/main" id="{7C03DDBF-DF2B-426E-9F20-AE2CC4887721}"/>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69CD91FD-75DE-4522-9219-9D76C9A87C00}"/>
                </a:ext>
              </a:extLst>
            </p:cNvPr>
            <p:cNvSpPr txBox="1"/>
            <p:nvPr/>
          </p:nvSpPr>
          <p:spPr>
            <a:xfrm>
              <a:off x="10808474" y="720641"/>
              <a:ext cx="1519893" cy="339967"/>
            </a:xfrm>
            <a:prstGeom prst="rect">
              <a:avLst/>
            </a:prstGeom>
            <a:noFill/>
          </p:spPr>
          <p:txBody>
            <a:bodyPr wrap="square" rtlCol="0">
              <a:spAutoFit/>
            </a:bodyPr>
            <a:lstStyle/>
            <a:p>
              <a:pPr algn="ctr"/>
              <a:r>
                <a:rPr lang="zh-CN" altLang="en-US" sz="1400" b="1" dirty="0">
                  <a:latin typeface="+mn-ea"/>
                  <a:ea typeface="+mn-ea"/>
                </a:rPr>
                <a:t>视频播放</a:t>
              </a:r>
              <a:endParaRPr lang="en-US" altLang="zh-CN" sz="1400" b="1" dirty="0">
                <a:latin typeface="+mn-ea"/>
                <a:ea typeface="+mn-ea"/>
              </a:endParaRPr>
            </a:p>
            <a:p>
              <a:pPr algn="ctr"/>
              <a:r>
                <a:rPr lang="zh-CN" altLang="en-US" sz="1400" b="1" dirty="0">
                  <a:latin typeface="+mn-ea"/>
                  <a:ea typeface="+mn-ea"/>
                </a:rPr>
                <a:t>区</a:t>
              </a:r>
            </a:p>
          </p:txBody>
        </p:sp>
      </p:grpSp>
      <p:cxnSp>
        <p:nvCxnSpPr>
          <p:cNvPr id="9" name="直接箭头连接符 8">
            <a:extLst>
              <a:ext uri="{FF2B5EF4-FFF2-40B4-BE49-F238E27FC236}">
                <a16:creationId xmlns:a16="http://schemas.microsoft.com/office/drawing/2014/main" id="{D61BA40E-3FC7-4F00-9036-028F29775301}"/>
              </a:ext>
            </a:extLst>
          </p:cNvPr>
          <p:cNvCxnSpPr>
            <a:cxnSpLocks/>
            <a:stCxn id="2" idx="7"/>
          </p:cNvCxnSpPr>
          <p:nvPr/>
        </p:nvCxnSpPr>
        <p:spPr>
          <a:xfrm flipV="1">
            <a:off x="7361838" y="1124402"/>
            <a:ext cx="3491250" cy="8911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31D27B13-8F21-44E0-84A2-D50B034FDA56}"/>
              </a:ext>
            </a:extLst>
          </p:cNvPr>
          <p:cNvCxnSpPr>
            <a:cxnSpLocks/>
          </p:cNvCxnSpPr>
          <p:nvPr/>
        </p:nvCxnSpPr>
        <p:spPr>
          <a:xfrm flipV="1">
            <a:off x="9345232" y="1794077"/>
            <a:ext cx="1483592" cy="4431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9A60F904-04C1-4106-B130-DC9D8AF6D8EC}"/>
              </a:ext>
            </a:extLst>
          </p:cNvPr>
          <p:cNvCxnSpPr>
            <a:cxnSpLocks/>
          </p:cNvCxnSpPr>
          <p:nvPr/>
        </p:nvCxnSpPr>
        <p:spPr>
          <a:xfrm flipV="1">
            <a:off x="9467437" y="2956241"/>
            <a:ext cx="1385651" cy="4058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54" name="组合 53">
            <a:extLst>
              <a:ext uri="{FF2B5EF4-FFF2-40B4-BE49-F238E27FC236}">
                <a16:creationId xmlns:a16="http://schemas.microsoft.com/office/drawing/2014/main" id="{20DE5797-FE49-4C87-8E52-B1788292D94A}"/>
              </a:ext>
            </a:extLst>
          </p:cNvPr>
          <p:cNvGrpSpPr/>
          <p:nvPr/>
        </p:nvGrpSpPr>
        <p:grpSpPr>
          <a:xfrm>
            <a:off x="10672205" y="1618932"/>
            <a:ext cx="1519893" cy="531376"/>
            <a:chOff x="10808472" y="720641"/>
            <a:chExt cx="1519893" cy="345266"/>
          </a:xfrm>
        </p:grpSpPr>
        <p:sp>
          <p:nvSpPr>
            <p:cNvPr id="55" name="矩形 54">
              <a:extLst>
                <a:ext uri="{FF2B5EF4-FFF2-40B4-BE49-F238E27FC236}">
                  <a16:creationId xmlns:a16="http://schemas.microsoft.com/office/drawing/2014/main" id="{CEF03C98-E2B4-41E2-91BE-92A168311A23}"/>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a:extLst>
                <a:ext uri="{FF2B5EF4-FFF2-40B4-BE49-F238E27FC236}">
                  <a16:creationId xmlns:a16="http://schemas.microsoft.com/office/drawing/2014/main" id="{066C8C46-F1B3-45AF-96B6-A212F9A3D895}"/>
                </a:ext>
              </a:extLst>
            </p:cNvPr>
            <p:cNvSpPr txBox="1"/>
            <p:nvPr/>
          </p:nvSpPr>
          <p:spPr>
            <a:xfrm>
              <a:off x="10808472" y="725940"/>
              <a:ext cx="1519893" cy="339967"/>
            </a:xfrm>
            <a:prstGeom prst="rect">
              <a:avLst/>
            </a:prstGeom>
            <a:noFill/>
          </p:spPr>
          <p:txBody>
            <a:bodyPr wrap="square" rtlCol="0">
              <a:spAutoFit/>
            </a:bodyPr>
            <a:lstStyle/>
            <a:p>
              <a:pPr algn="ctr"/>
              <a:r>
                <a:rPr lang="zh-CN" altLang="en-US" sz="1400" b="1" dirty="0">
                  <a:latin typeface="+mn-ea"/>
                  <a:ea typeface="+mn-ea"/>
                </a:rPr>
                <a:t>文本信息</a:t>
              </a:r>
              <a:endParaRPr lang="en-US" altLang="zh-CN" sz="1400" b="1" dirty="0">
                <a:latin typeface="+mn-ea"/>
                <a:ea typeface="+mn-ea"/>
              </a:endParaRPr>
            </a:p>
            <a:p>
              <a:pPr algn="ctr"/>
              <a:r>
                <a:rPr lang="zh-CN" altLang="en-US" sz="1400" b="1" dirty="0">
                  <a:latin typeface="+mn-ea"/>
                  <a:ea typeface="+mn-ea"/>
                </a:rPr>
                <a:t>录入区</a:t>
              </a:r>
            </a:p>
          </p:txBody>
        </p:sp>
      </p:grpSp>
      <p:grpSp>
        <p:nvGrpSpPr>
          <p:cNvPr id="57" name="组合 56">
            <a:extLst>
              <a:ext uri="{FF2B5EF4-FFF2-40B4-BE49-F238E27FC236}">
                <a16:creationId xmlns:a16="http://schemas.microsoft.com/office/drawing/2014/main" id="{096AC214-B509-4479-8A0D-B2A91BDE3230}"/>
              </a:ext>
            </a:extLst>
          </p:cNvPr>
          <p:cNvGrpSpPr/>
          <p:nvPr/>
        </p:nvGrpSpPr>
        <p:grpSpPr>
          <a:xfrm>
            <a:off x="10644326" y="2838893"/>
            <a:ext cx="1519893" cy="525797"/>
            <a:chOff x="10808474" y="720641"/>
            <a:chExt cx="1519893" cy="341641"/>
          </a:xfrm>
        </p:grpSpPr>
        <p:sp>
          <p:nvSpPr>
            <p:cNvPr id="58" name="矩形 57">
              <a:extLst>
                <a:ext uri="{FF2B5EF4-FFF2-40B4-BE49-F238E27FC236}">
                  <a16:creationId xmlns:a16="http://schemas.microsoft.com/office/drawing/2014/main" id="{9A008373-BD2E-4EB4-9F36-793195A3E9A3}"/>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文本框 58">
              <a:extLst>
                <a:ext uri="{FF2B5EF4-FFF2-40B4-BE49-F238E27FC236}">
                  <a16:creationId xmlns:a16="http://schemas.microsoft.com/office/drawing/2014/main" id="{B1AE3F3D-E5AE-4ED2-800B-C5E08790A40C}"/>
                </a:ext>
              </a:extLst>
            </p:cNvPr>
            <p:cNvSpPr txBox="1"/>
            <p:nvPr/>
          </p:nvSpPr>
          <p:spPr>
            <a:xfrm>
              <a:off x="10808474" y="720641"/>
              <a:ext cx="1519893" cy="339967"/>
            </a:xfrm>
            <a:prstGeom prst="rect">
              <a:avLst/>
            </a:prstGeom>
            <a:noFill/>
          </p:spPr>
          <p:txBody>
            <a:bodyPr wrap="square" rtlCol="0">
              <a:spAutoFit/>
            </a:bodyPr>
            <a:lstStyle/>
            <a:p>
              <a:pPr algn="ctr"/>
              <a:r>
                <a:rPr lang="zh-CN" altLang="en-US" sz="1400" b="1" dirty="0">
                  <a:latin typeface="+mn-ea"/>
                  <a:ea typeface="+mn-ea"/>
                </a:rPr>
                <a:t>数据库信息</a:t>
              </a:r>
              <a:endParaRPr lang="en-US" altLang="zh-CN" sz="1400" b="1" dirty="0">
                <a:latin typeface="+mn-ea"/>
                <a:ea typeface="+mn-ea"/>
              </a:endParaRPr>
            </a:p>
            <a:p>
              <a:pPr algn="ctr"/>
              <a:r>
                <a:rPr lang="zh-CN" altLang="en-US" sz="1400" b="1" dirty="0">
                  <a:latin typeface="+mn-ea"/>
                  <a:ea typeface="+mn-ea"/>
                </a:rPr>
                <a:t>记录区</a:t>
              </a:r>
            </a:p>
          </p:txBody>
        </p:sp>
      </p:grpSp>
      <p:cxnSp>
        <p:nvCxnSpPr>
          <p:cNvPr id="60" name="直接箭头连接符 59">
            <a:extLst>
              <a:ext uri="{FF2B5EF4-FFF2-40B4-BE49-F238E27FC236}">
                <a16:creationId xmlns:a16="http://schemas.microsoft.com/office/drawing/2014/main" id="{06BAC527-39AD-4F2A-A159-EEA117FBA0D0}"/>
              </a:ext>
            </a:extLst>
          </p:cNvPr>
          <p:cNvCxnSpPr>
            <a:cxnSpLocks/>
          </p:cNvCxnSpPr>
          <p:nvPr/>
        </p:nvCxnSpPr>
        <p:spPr>
          <a:xfrm flipV="1">
            <a:off x="9421734" y="4753419"/>
            <a:ext cx="1431353" cy="557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DED19D8F-D400-4338-9F24-B9A175A13094}"/>
              </a:ext>
            </a:extLst>
          </p:cNvPr>
          <p:cNvGrpSpPr/>
          <p:nvPr/>
        </p:nvGrpSpPr>
        <p:grpSpPr>
          <a:xfrm>
            <a:off x="10663417" y="4614117"/>
            <a:ext cx="1519893" cy="525797"/>
            <a:chOff x="10808474" y="720641"/>
            <a:chExt cx="1519893" cy="341641"/>
          </a:xfrm>
        </p:grpSpPr>
        <p:sp>
          <p:nvSpPr>
            <p:cNvPr id="62" name="矩形 61">
              <a:extLst>
                <a:ext uri="{FF2B5EF4-FFF2-40B4-BE49-F238E27FC236}">
                  <a16:creationId xmlns:a16="http://schemas.microsoft.com/office/drawing/2014/main" id="{B978A2C1-077D-4A51-8E90-61DAF413F01C}"/>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文本框 62">
              <a:extLst>
                <a:ext uri="{FF2B5EF4-FFF2-40B4-BE49-F238E27FC236}">
                  <a16:creationId xmlns:a16="http://schemas.microsoft.com/office/drawing/2014/main" id="{72406D28-D5AF-435E-A477-D4E05019ED95}"/>
                </a:ext>
              </a:extLst>
            </p:cNvPr>
            <p:cNvSpPr txBox="1"/>
            <p:nvPr/>
          </p:nvSpPr>
          <p:spPr>
            <a:xfrm>
              <a:off x="10808474" y="720641"/>
              <a:ext cx="1519893" cy="339966"/>
            </a:xfrm>
            <a:prstGeom prst="rect">
              <a:avLst/>
            </a:prstGeom>
            <a:noFill/>
          </p:spPr>
          <p:txBody>
            <a:bodyPr wrap="square" rtlCol="0">
              <a:spAutoFit/>
            </a:bodyPr>
            <a:lstStyle/>
            <a:p>
              <a:pPr algn="ctr"/>
              <a:r>
                <a:rPr lang="zh-CN" altLang="en-US" sz="1400" b="1" dirty="0">
                  <a:latin typeface="+mn-ea"/>
                  <a:ea typeface="+mn-ea"/>
                </a:rPr>
                <a:t>维修项目视频</a:t>
              </a:r>
              <a:endParaRPr lang="en-US" altLang="zh-CN" sz="1400" b="1" dirty="0">
                <a:latin typeface="+mn-ea"/>
                <a:ea typeface="+mn-ea"/>
              </a:endParaRPr>
            </a:p>
            <a:p>
              <a:pPr algn="ctr"/>
              <a:r>
                <a:rPr lang="zh-CN" altLang="en-US" sz="1400" b="1" dirty="0">
                  <a:latin typeface="+mn-ea"/>
                  <a:ea typeface="+mn-ea"/>
                </a:rPr>
                <a:t>关系浏览区</a:t>
              </a:r>
            </a:p>
          </p:txBody>
        </p:sp>
      </p:grpSp>
      <p:sp>
        <p:nvSpPr>
          <p:cNvPr id="2" name="椭圆 1">
            <a:extLst>
              <a:ext uri="{FF2B5EF4-FFF2-40B4-BE49-F238E27FC236}">
                <a16:creationId xmlns:a16="http://schemas.microsoft.com/office/drawing/2014/main" id="{F6EEFB08-D80D-4D24-9D2D-175D7DB14A7E}"/>
              </a:ext>
            </a:extLst>
          </p:cNvPr>
          <p:cNvSpPr/>
          <p:nvPr/>
        </p:nvSpPr>
        <p:spPr>
          <a:xfrm>
            <a:off x="7260601" y="1993393"/>
            <a:ext cx="118607" cy="1513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a:extLst>
              <a:ext uri="{FF2B5EF4-FFF2-40B4-BE49-F238E27FC236}">
                <a16:creationId xmlns:a16="http://schemas.microsoft.com/office/drawing/2014/main" id="{C6105B3D-D55B-4990-8BF3-296DF7DF2B7B}"/>
              </a:ext>
            </a:extLst>
          </p:cNvPr>
          <p:cNvSpPr/>
          <p:nvPr/>
        </p:nvSpPr>
        <p:spPr>
          <a:xfrm>
            <a:off x="9312360" y="2178118"/>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264BE6C7-7942-4D1E-B440-DFC349F48E84}"/>
              </a:ext>
            </a:extLst>
          </p:cNvPr>
          <p:cNvSpPr/>
          <p:nvPr/>
        </p:nvSpPr>
        <p:spPr>
          <a:xfrm>
            <a:off x="9329662" y="3320577"/>
            <a:ext cx="109994"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椭圆 40">
            <a:extLst>
              <a:ext uri="{FF2B5EF4-FFF2-40B4-BE49-F238E27FC236}">
                <a16:creationId xmlns:a16="http://schemas.microsoft.com/office/drawing/2014/main" id="{E664DFF8-635E-4453-B9B0-02383D5099BB}"/>
              </a:ext>
            </a:extLst>
          </p:cNvPr>
          <p:cNvSpPr/>
          <p:nvPr/>
        </p:nvSpPr>
        <p:spPr>
          <a:xfrm>
            <a:off x="9312360" y="5267281"/>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45271121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500"/>
                                        <p:tgtEl>
                                          <p:spTgt spid="92"/>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91" grpId="0" animBg="1"/>
      <p:bldP spid="92" grpId="0"/>
      <p:bldP spid="9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7781" y="-77789"/>
            <a:ext cx="12192000" cy="6858001"/>
          </a:xfrm>
          <a:prstGeom prst="rect">
            <a:avLst/>
          </a:prstGeom>
          <a:ln w="28575">
            <a:solidFill>
              <a:schemeClr val="tx1"/>
            </a:solidFill>
          </a:ln>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右箭头 28">
            <a:extLst>
              <a:ext uri="{FF2B5EF4-FFF2-40B4-BE49-F238E27FC236}">
                <a16:creationId xmlns:a16="http://schemas.microsoft.com/office/drawing/2014/main" id="{309C24BA-CE6A-4854-878C-04A5DB2DC363}"/>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2" name="文本框 91">
            <a:extLst>
              <a:ext uri="{FF2B5EF4-FFF2-40B4-BE49-F238E27FC236}">
                <a16:creationId xmlns:a16="http://schemas.microsoft.com/office/drawing/2014/main" id="{D655FBB1-DB94-48AD-A3C0-85FD27C03547}"/>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软件设计</a:t>
            </a:r>
          </a:p>
        </p:txBody>
      </p:sp>
      <p:sp>
        <p:nvSpPr>
          <p:cNvPr id="26" name="矩形 25">
            <a:extLst>
              <a:ext uri="{FF2B5EF4-FFF2-40B4-BE49-F238E27FC236}">
                <a16:creationId xmlns:a16="http://schemas.microsoft.com/office/drawing/2014/main" id="{E555B128-4B90-473B-83EB-A9C398A1CED1}"/>
              </a:ext>
            </a:extLst>
          </p:cNvPr>
          <p:cNvSpPr/>
          <p:nvPr/>
        </p:nvSpPr>
        <p:spPr>
          <a:xfrm>
            <a:off x="5421815" y="1062283"/>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矩形 30">
            <a:extLst>
              <a:ext uri="{FF2B5EF4-FFF2-40B4-BE49-F238E27FC236}">
                <a16:creationId xmlns:a16="http://schemas.microsoft.com/office/drawing/2014/main" id="{ACDEC0B0-8BAC-4665-A768-01AB550E83B9}"/>
              </a:ext>
            </a:extLst>
          </p:cNvPr>
          <p:cNvSpPr/>
          <p:nvPr/>
        </p:nvSpPr>
        <p:spPr>
          <a:xfrm>
            <a:off x="1859586" y="2278803"/>
            <a:ext cx="1548795"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7" name="矩形 226">
            <a:extLst>
              <a:ext uri="{FF2B5EF4-FFF2-40B4-BE49-F238E27FC236}">
                <a16:creationId xmlns:a16="http://schemas.microsoft.com/office/drawing/2014/main" id="{5EF6D0A6-BA5C-4F8D-A06B-BC36CE1AF2BE}"/>
              </a:ext>
            </a:extLst>
          </p:cNvPr>
          <p:cNvSpPr/>
          <p:nvPr/>
        </p:nvSpPr>
        <p:spPr>
          <a:xfrm>
            <a:off x="5421815" y="3495322"/>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3" name="图示 2">
            <a:extLst>
              <a:ext uri="{FF2B5EF4-FFF2-40B4-BE49-F238E27FC236}">
                <a16:creationId xmlns:a16="http://schemas.microsoft.com/office/drawing/2014/main" id="{409BE33C-51DC-4B86-BCA2-0C68312F5FAA}"/>
              </a:ext>
            </a:extLst>
          </p:cNvPr>
          <p:cNvGraphicFramePr/>
          <p:nvPr>
            <p:extLst>
              <p:ext uri="{D42A27DB-BD31-4B8C-83A1-F6EECF244321}">
                <p14:modId xmlns:p14="http://schemas.microsoft.com/office/powerpoint/2010/main" val="1994861152"/>
              </p:ext>
            </p:extLst>
          </p:nvPr>
        </p:nvGraphicFramePr>
        <p:xfrm>
          <a:off x="-562343" y="592254"/>
          <a:ext cx="6314557" cy="424748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标注: 上箭头 4">
            <a:extLst>
              <a:ext uri="{FF2B5EF4-FFF2-40B4-BE49-F238E27FC236}">
                <a16:creationId xmlns:a16="http://schemas.microsoft.com/office/drawing/2014/main" id="{03146D09-7E8A-4459-9ADE-D9984E5EC7DB}"/>
              </a:ext>
            </a:extLst>
          </p:cNvPr>
          <p:cNvSpPr/>
          <p:nvPr/>
        </p:nvSpPr>
        <p:spPr>
          <a:xfrm>
            <a:off x="1471791" y="5016265"/>
            <a:ext cx="3295303" cy="1558325"/>
          </a:xfrm>
          <a:prstGeom prst="upArrowCallout">
            <a:avLst>
              <a:gd name="adj1" fmla="val 25000"/>
              <a:gd name="adj2" fmla="val 26332"/>
              <a:gd name="adj3" fmla="val 25000"/>
              <a:gd name="adj4" fmla="val 50326"/>
            </a:avLst>
          </a:prstGeom>
          <a:solidFill>
            <a:schemeClr val="accent4">
              <a:lumMod val="60000"/>
              <a:lumOff val="4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157C1F5D-C990-4C62-A74A-AF7A5F351974}"/>
              </a:ext>
            </a:extLst>
          </p:cNvPr>
          <p:cNvSpPr txBox="1"/>
          <p:nvPr/>
        </p:nvSpPr>
        <p:spPr>
          <a:xfrm>
            <a:off x="1726677" y="5915211"/>
            <a:ext cx="2498651" cy="523220"/>
          </a:xfrm>
          <a:prstGeom prst="rect">
            <a:avLst/>
          </a:prstGeom>
          <a:noFill/>
        </p:spPr>
        <p:txBody>
          <a:bodyPr wrap="square" rtlCol="0">
            <a:spAutoFit/>
          </a:bodyPr>
          <a:lstStyle/>
          <a:p>
            <a:pPr algn="ctr"/>
            <a:r>
              <a:rPr lang="zh-CN" altLang="en-US" sz="2800" b="1" dirty="0">
                <a:latin typeface="+mn-ea"/>
                <a:ea typeface="+mn-ea"/>
              </a:rPr>
              <a:t>增强信息建模</a:t>
            </a:r>
          </a:p>
        </p:txBody>
      </p:sp>
      <p:grpSp>
        <p:nvGrpSpPr>
          <p:cNvPr id="45" name="组合 44">
            <a:extLst>
              <a:ext uri="{FF2B5EF4-FFF2-40B4-BE49-F238E27FC236}">
                <a16:creationId xmlns:a16="http://schemas.microsoft.com/office/drawing/2014/main" id="{8B3EBE51-4892-4E32-A59F-80605C9EC10C}"/>
              </a:ext>
            </a:extLst>
          </p:cNvPr>
          <p:cNvGrpSpPr/>
          <p:nvPr/>
        </p:nvGrpSpPr>
        <p:grpSpPr>
          <a:xfrm>
            <a:off x="6222026" y="825250"/>
            <a:ext cx="4854212" cy="4227336"/>
            <a:chOff x="224035" y="1659482"/>
            <a:chExt cx="2642010" cy="5786904"/>
          </a:xfrm>
        </p:grpSpPr>
        <p:sp>
          <p:nvSpPr>
            <p:cNvPr id="46" name="流程图: 过程 45">
              <a:extLst>
                <a:ext uri="{FF2B5EF4-FFF2-40B4-BE49-F238E27FC236}">
                  <a16:creationId xmlns:a16="http://schemas.microsoft.com/office/drawing/2014/main" id="{284EAF63-FAD3-447D-8939-E5536AF49F09}"/>
                </a:ext>
              </a:extLst>
            </p:cNvPr>
            <p:cNvSpPr/>
            <p:nvPr/>
          </p:nvSpPr>
          <p:spPr>
            <a:xfrm>
              <a:off x="235974" y="1659482"/>
              <a:ext cx="2630071" cy="5786904"/>
            </a:xfrm>
            <a:prstGeom prst="flowChartProcess">
              <a:avLst/>
            </a:prstGeom>
            <a:solidFill>
              <a:schemeClr val="accent4">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文本框 47">
              <a:extLst>
                <a:ext uri="{FF2B5EF4-FFF2-40B4-BE49-F238E27FC236}">
                  <a16:creationId xmlns:a16="http://schemas.microsoft.com/office/drawing/2014/main" id="{8F6368AC-61B9-4EEB-974C-43F74E188CFE}"/>
                </a:ext>
              </a:extLst>
            </p:cNvPr>
            <p:cNvSpPr txBox="1"/>
            <p:nvPr/>
          </p:nvSpPr>
          <p:spPr>
            <a:xfrm>
              <a:off x="256468" y="2446205"/>
              <a:ext cx="2536724" cy="4947513"/>
            </a:xfrm>
            <a:prstGeom prst="rect">
              <a:avLst/>
            </a:prstGeom>
            <a:noFill/>
          </p:spPr>
          <p:txBody>
            <a:bodyPr wrap="square" rtlCol="0">
              <a:spAutoFit/>
            </a:bodyPr>
            <a:lstStyle/>
            <a:p>
              <a:pPr algn="just">
                <a:lnSpc>
                  <a:spcPct val="125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kern="100" dirty="0">
                  <a:effectLst/>
                  <a:latin typeface="+mn-ea"/>
                  <a:ea typeface="+mn-ea"/>
                  <a:cs typeface="Times New Roman" panose="02020603050405020304" pitchFamily="18" charset="0"/>
                </a:rPr>
                <a:t>    </a:t>
              </a:r>
              <a:r>
                <a:rPr lang="zh-CN" altLang="zh-CN" sz="2000" kern="100" dirty="0">
                  <a:effectLst/>
                  <a:latin typeface="+mn-ea"/>
                  <a:ea typeface="+mn-ea"/>
                  <a:cs typeface="Times New Roman" panose="02020603050405020304" pitchFamily="18" charset="0"/>
                </a:rPr>
                <a:t>根据对维修作业的认知，分析多媒体呈现工艺信息的处理过程，对维修工艺进行文字、图像等多媒体呈现形式的</a:t>
              </a:r>
              <a:r>
                <a:rPr lang="zh-CN" altLang="en-US" sz="2000" kern="100" dirty="0">
                  <a:effectLst/>
                  <a:latin typeface="+mn-ea"/>
                  <a:ea typeface="+mn-ea"/>
                  <a:cs typeface="Times New Roman" panose="02020603050405020304" pitchFamily="18" charset="0"/>
                </a:rPr>
                <a:t>标记信息进行</a:t>
              </a:r>
              <a:r>
                <a:rPr lang="zh-CN" altLang="zh-CN" sz="2000" kern="100" dirty="0">
                  <a:effectLst/>
                  <a:latin typeface="+mn-ea"/>
                  <a:ea typeface="+mn-ea"/>
                  <a:cs typeface="Times New Roman" panose="02020603050405020304" pitchFamily="18" charset="0"/>
                </a:rPr>
                <a:t>分类并面向基本信息模型进行多媒体信息呈现的建模。</a:t>
              </a:r>
              <a:endParaRPr lang="en-US" altLang="zh-CN" sz="2000" kern="100" dirty="0">
                <a:effectLst/>
                <a:latin typeface="+mn-ea"/>
                <a:ea typeface="+mn-ea"/>
                <a:cs typeface="Times New Roman" panose="02020603050405020304" pitchFamily="18" charset="0"/>
              </a:endParaRPr>
            </a:p>
            <a:p>
              <a:pPr algn="just">
                <a:lnSpc>
                  <a:spcPct val="125000"/>
                </a:lnSpc>
              </a:pPr>
              <a:r>
                <a:rPr lang="en-US" altLang="zh-CN" sz="2000" kern="100" dirty="0">
                  <a:latin typeface="+mn-ea"/>
                  <a:ea typeface="+mn-ea"/>
                  <a:cs typeface="Times New Roman" panose="02020603050405020304" pitchFamily="18" charset="0"/>
                </a:rPr>
                <a:t>        </a:t>
              </a:r>
              <a:r>
                <a:rPr lang="zh-CN" altLang="en-US" sz="2000" kern="100" dirty="0">
                  <a:latin typeface="+mn-ea"/>
                  <a:ea typeface="+mn-ea"/>
                  <a:cs typeface="Times New Roman" panose="02020603050405020304" pitchFamily="18" charset="0"/>
                </a:rPr>
                <a:t>同时对维修工艺的多媒体信息，维修示教视频等数据进行分类组织</a:t>
              </a:r>
              <a:r>
                <a:rPr lang="zh-CN" altLang="zh-CN" sz="2000" kern="100" dirty="0">
                  <a:effectLst/>
                  <a:latin typeface="+mn-ea"/>
                  <a:ea typeface="+mn-ea"/>
                  <a:cs typeface="Times New Roman" panose="02020603050405020304" pitchFamily="18" charset="0"/>
                </a:rPr>
                <a:t>、转换、</a:t>
              </a:r>
              <a:r>
                <a:rPr lang="zh-CN" altLang="en-US" sz="2000" kern="100" dirty="0">
                  <a:effectLst/>
                  <a:latin typeface="+mn-ea"/>
                  <a:ea typeface="+mn-ea"/>
                  <a:cs typeface="Times New Roman" panose="02020603050405020304" pitchFamily="18" charset="0"/>
                </a:rPr>
                <a:t>关联，从而</a:t>
              </a:r>
              <a:r>
                <a:rPr lang="zh-CN" altLang="zh-CN" sz="2000" kern="100" dirty="0">
                  <a:effectLst/>
                  <a:latin typeface="+mn-ea"/>
                  <a:ea typeface="+mn-ea"/>
                  <a:cs typeface="Times New Roman" panose="02020603050405020304" pitchFamily="18" charset="0"/>
                </a:rPr>
                <a:t>转换成在增强</a:t>
              </a:r>
              <a:r>
                <a:rPr lang="zh-CN" altLang="en-US" sz="2000" kern="100" dirty="0">
                  <a:effectLst/>
                  <a:latin typeface="+mn-ea"/>
                  <a:ea typeface="+mn-ea"/>
                  <a:cs typeface="Times New Roman" panose="02020603050405020304" pitchFamily="18" charset="0"/>
                </a:rPr>
                <a:t>现实维修的数据</a:t>
              </a:r>
              <a:r>
                <a:rPr lang="zh-CN" altLang="zh-CN" sz="2000" kern="100" dirty="0">
                  <a:effectLst/>
                  <a:latin typeface="+mn-ea"/>
                  <a:ea typeface="+mn-ea"/>
                  <a:cs typeface="Times New Roman" panose="02020603050405020304" pitchFamily="18" charset="0"/>
                </a:rPr>
                <a:t>信息库。</a:t>
              </a:r>
              <a:endParaRPr lang="en-US" altLang="zh-CN" sz="2000" kern="100" dirty="0">
                <a:effectLst/>
                <a:latin typeface="+mn-ea"/>
                <a:ea typeface="+mn-ea"/>
                <a:cs typeface="Times New Roman" panose="02020603050405020304" pitchFamily="18" charset="0"/>
              </a:endParaRPr>
            </a:p>
            <a:p>
              <a:pPr algn="just">
                <a:lnSpc>
                  <a:spcPct val="125000"/>
                </a:lnSpc>
              </a:pPr>
              <a:endParaRPr lang="zh-CN" altLang="en-US" dirty="0">
                <a:latin typeface="+mn-ea"/>
                <a:ea typeface="+mn-ea"/>
              </a:endParaRPr>
            </a:p>
          </p:txBody>
        </p:sp>
        <p:sp>
          <p:nvSpPr>
            <p:cNvPr id="49" name="文本框 48">
              <a:extLst>
                <a:ext uri="{FF2B5EF4-FFF2-40B4-BE49-F238E27FC236}">
                  <a16:creationId xmlns:a16="http://schemas.microsoft.com/office/drawing/2014/main" id="{55E0EE30-F817-40D0-8696-8B4B3E843428}"/>
                </a:ext>
              </a:extLst>
            </p:cNvPr>
            <p:cNvSpPr txBox="1"/>
            <p:nvPr/>
          </p:nvSpPr>
          <p:spPr>
            <a:xfrm>
              <a:off x="224035" y="1850750"/>
              <a:ext cx="2642010" cy="802000"/>
            </a:xfrm>
            <a:prstGeom prst="rect">
              <a:avLst/>
            </a:prstGeom>
            <a:noFill/>
          </p:spPr>
          <p:txBody>
            <a:bodyPr wrap="square" rtlCol="0">
              <a:spAutoFit/>
            </a:bodyPr>
            <a:lstStyle/>
            <a:p>
              <a:pPr algn="ctr"/>
              <a:r>
                <a:rPr lang="zh-CN" altLang="zh-CN" sz="2400" b="1" kern="100" dirty="0">
                  <a:effectLst/>
                  <a:latin typeface="+mn-ea"/>
                  <a:ea typeface="+mn-ea"/>
                  <a:cs typeface="Times New Roman" panose="02020603050405020304" pitchFamily="18" charset="0"/>
                </a:rPr>
                <a:t>增强信息建模</a:t>
              </a:r>
              <a:endParaRPr lang="zh-CN" altLang="en-US" sz="2400" b="1" dirty="0">
                <a:latin typeface="+mn-ea"/>
                <a:ea typeface="+mn-ea"/>
              </a:endParaRPr>
            </a:p>
          </p:txBody>
        </p:sp>
      </p:grpSp>
      <p:grpSp>
        <p:nvGrpSpPr>
          <p:cNvPr id="51" name="组合 50">
            <a:extLst>
              <a:ext uri="{FF2B5EF4-FFF2-40B4-BE49-F238E27FC236}">
                <a16:creationId xmlns:a16="http://schemas.microsoft.com/office/drawing/2014/main" id="{EA531AAC-6F5E-4BF2-90A9-1E0A99875676}"/>
              </a:ext>
            </a:extLst>
          </p:cNvPr>
          <p:cNvGrpSpPr/>
          <p:nvPr/>
        </p:nvGrpSpPr>
        <p:grpSpPr>
          <a:xfrm>
            <a:off x="7184720" y="5856866"/>
            <a:ext cx="4554810" cy="663467"/>
            <a:chOff x="11043822" y="720641"/>
            <a:chExt cx="1713491" cy="341641"/>
          </a:xfrm>
        </p:grpSpPr>
        <p:sp>
          <p:nvSpPr>
            <p:cNvPr id="52" name="矩形 51">
              <a:extLst>
                <a:ext uri="{FF2B5EF4-FFF2-40B4-BE49-F238E27FC236}">
                  <a16:creationId xmlns:a16="http://schemas.microsoft.com/office/drawing/2014/main" id="{3CEB9474-046E-4256-9020-26912329E7E1}"/>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文本框 52">
              <a:extLst>
                <a:ext uri="{FF2B5EF4-FFF2-40B4-BE49-F238E27FC236}">
                  <a16:creationId xmlns:a16="http://schemas.microsoft.com/office/drawing/2014/main" id="{1BDA8188-6F97-4034-91E5-2C7A1B4B2534}"/>
                </a:ext>
              </a:extLst>
            </p:cNvPr>
            <p:cNvSpPr txBox="1"/>
            <p:nvPr/>
          </p:nvSpPr>
          <p:spPr>
            <a:xfrm>
              <a:off x="11237420" y="782421"/>
              <a:ext cx="1519893" cy="186625"/>
            </a:xfrm>
            <a:prstGeom prst="rect">
              <a:avLst/>
            </a:prstGeom>
            <a:noFill/>
          </p:spPr>
          <p:txBody>
            <a:bodyPr wrap="square" rtlCol="0">
              <a:spAutoFit/>
            </a:bodyPr>
            <a:lstStyle/>
            <a:p>
              <a:r>
                <a:rPr lang="en-US" altLang="zh-CN" sz="2400" b="1" kern="100" dirty="0">
                  <a:effectLst/>
                  <a:latin typeface="+mn-ea"/>
                  <a:ea typeface="+mn-ea"/>
                  <a:cs typeface="Times New Roman" panose="02020603050405020304" pitchFamily="18" charset="0"/>
                </a:rPr>
                <a:t>IDEF1X</a:t>
              </a:r>
              <a:r>
                <a:rPr lang="zh-CN" altLang="zh-CN" sz="2400" b="1" kern="100" dirty="0">
                  <a:effectLst/>
                  <a:latin typeface="+mn-ea"/>
                  <a:ea typeface="+mn-ea"/>
                  <a:cs typeface="Times New Roman" panose="02020603050405020304" pitchFamily="18" charset="0"/>
                </a:rPr>
                <a:t>建模</a:t>
              </a:r>
              <a:endParaRPr lang="zh-CN" altLang="en-US" sz="2400" b="1" dirty="0">
                <a:latin typeface="+mn-ea"/>
                <a:ea typeface="+mn-ea"/>
              </a:endParaRPr>
            </a:p>
          </p:txBody>
        </p:sp>
      </p:grpSp>
      <p:sp>
        <p:nvSpPr>
          <p:cNvPr id="8" name="箭头: 下 7">
            <a:extLst>
              <a:ext uri="{FF2B5EF4-FFF2-40B4-BE49-F238E27FC236}">
                <a16:creationId xmlns:a16="http://schemas.microsoft.com/office/drawing/2014/main" id="{F6B75F03-DD9F-446E-88C0-F2731C93C7D3}"/>
              </a:ext>
            </a:extLst>
          </p:cNvPr>
          <p:cNvSpPr/>
          <p:nvPr/>
        </p:nvSpPr>
        <p:spPr>
          <a:xfrm>
            <a:off x="8255809" y="5134089"/>
            <a:ext cx="712381" cy="67523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右箭头 28">
            <a:extLst>
              <a:ext uri="{FF2B5EF4-FFF2-40B4-BE49-F238E27FC236}">
                <a16:creationId xmlns:a16="http://schemas.microsoft.com/office/drawing/2014/main" id="{9E0A4393-F2E1-459B-8B65-0A6C3727A95A}"/>
              </a:ext>
            </a:extLst>
          </p:cNvPr>
          <p:cNvSpPr/>
          <p:nvPr/>
        </p:nvSpPr>
        <p:spPr>
          <a:xfrm>
            <a:off x="5481356" y="210626"/>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65" name="文本框 64">
            <a:extLst>
              <a:ext uri="{FF2B5EF4-FFF2-40B4-BE49-F238E27FC236}">
                <a16:creationId xmlns:a16="http://schemas.microsoft.com/office/drawing/2014/main" id="{699345A9-E758-42F4-A7C9-CCA22AA52B30}"/>
              </a:ext>
            </a:extLst>
          </p:cNvPr>
          <p:cNvSpPr txBox="1">
            <a:spLocks noChangeArrowheads="1"/>
          </p:cNvSpPr>
          <p:nvPr/>
        </p:nvSpPr>
        <p:spPr bwMode="auto">
          <a:xfrm>
            <a:off x="5825844"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关键技术</a:t>
            </a:r>
          </a:p>
        </p:txBody>
      </p:sp>
    </p:spTree>
    <p:extLst>
      <p:ext uri="{BB962C8B-B14F-4D97-AF65-F5344CB8AC3E}">
        <p14:creationId xmlns:p14="http://schemas.microsoft.com/office/powerpoint/2010/main" val="276889879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500"/>
                                        <p:tgtEl>
                                          <p:spTgt spid="92"/>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500"/>
                                        <p:tgtEl>
                                          <p:spTgt spid="65"/>
                                        </p:tgtEl>
                                      </p:cBhvr>
                                    </p:animEffect>
                                  </p:childTnLst>
                                </p:cTn>
                              </p:par>
                            </p:childTnLst>
                          </p:cTn>
                        </p:par>
                        <p:par>
                          <p:cTn id="39" fill="hold">
                            <p:stCondLst>
                              <p:cond delay="4000"/>
                            </p:stCondLst>
                            <p:childTnLst>
                              <p:par>
                                <p:cTn id="40" presetID="26" presetClass="emph" presetSubtype="0" fill="hold" grpId="0" nodeType="afterEffect">
                                  <p:stCondLst>
                                    <p:cond delay="0"/>
                                  </p:stCondLst>
                                  <p:childTnLst>
                                    <p:animEffect transition="out" filter="fade">
                                      <p:cBhvr>
                                        <p:cTn id="41" dur="500" tmFilter="0, 0; .2, .5; .8, .5; 1, 0"/>
                                        <p:tgtEl>
                                          <p:spTgt spid="65"/>
                                        </p:tgtEl>
                                      </p:cBhvr>
                                    </p:animEffect>
                                    <p:animScale>
                                      <p:cBhvr>
                                        <p:cTn id="42"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91" grpId="0" animBg="1"/>
      <p:bldP spid="92" grpId="0"/>
      <p:bldP spid="92" grpId="1"/>
      <p:bldP spid="64" grpId="0" animBg="1"/>
      <p:bldP spid="65" grpId="0"/>
      <p:bldP spid="6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1" y="26712"/>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55494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右箭头 28">
            <a:extLst>
              <a:ext uri="{FF2B5EF4-FFF2-40B4-BE49-F238E27FC236}">
                <a16:creationId xmlns:a16="http://schemas.microsoft.com/office/drawing/2014/main" id="{A70CA9FE-F8B0-4692-862A-036B0774A99F}"/>
              </a:ext>
            </a:extLst>
          </p:cNvPr>
          <p:cNvSpPr/>
          <p:nvPr/>
        </p:nvSpPr>
        <p:spPr>
          <a:xfrm>
            <a:off x="3486092" y="330607"/>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6" name="文本框 55">
            <a:extLst>
              <a:ext uri="{FF2B5EF4-FFF2-40B4-BE49-F238E27FC236}">
                <a16:creationId xmlns:a16="http://schemas.microsoft.com/office/drawing/2014/main" id="{763AE82E-B87E-4CC7-A431-C819FBF6D1E3}"/>
              </a:ext>
            </a:extLst>
          </p:cNvPr>
          <p:cNvSpPr txBox="1">
            <a:spLocks noChangeArrowheads="1"/>
          </p:cNvSpPr>
          <p:nvPr/>
        </p:nvSpPr>
        <p:spPr bwMode="auto">
          <a:xfrm>
            <a:off x="3830580" y="217774"/>
            <a:ext cx="188075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auto">
              <a:spcBef>
                <a:spcPts val="0"/>
              </a:spcBef>
              <a:spcAft>
                <a:spcPts val="0"/>
              </a:spcAft>
              <a:defRPr/>
            </a:pPr>
            <a:r>
              <a:rPr lang="zh-CN" altLang="en-US" sz="3200" b="1" dirty="0">
                <a:solidFill>
                  <a:schemeClr val="accent6">
                    <a:lumMod val="50000"/>
                  </a:schemeClr>
                </a:solidFill>
                <a:latin typeface="+mj-ea"/>
              </a:rPr>
              <a:t>软件设计</a:t>
            </a:r>
          </a:p>
        </p:txBody>
      </p:sp>
      <p:sp>
        <p:nvSpPr>
          <p:cNvPr id="58" name="文本框 57">
            <a:extLst>
              <a:ext uri="{FF2B5EF4-FFF2-40B4-BE49-F238E27FC236}">
                <a16:creationId xmlns:a16="http://schemas.microsoft.com/office/drawing/2014/main" id="{37AD6764-D72E-4CAF-BB29-44411F794341}"/>
              </a:ext>
            </a:extLst>
          </p:cNvPr>
          <p:cNvSpPr txBox="1"/>
          <p:nvPr/>
        </p:nvSpPr>
        <p:spPr>
          <a:xfrm>
            <a:off x="1953072" y="6237748"/>
            <a:ext cx="6156664" cy="400110"/>
          </a:xfrm>
          <a:prstGeom prst="rect">
            <a:avLst/>
          </a:prstGeom>
          <a:noFill/>
        </p:spPr>
        <p:txBody>
          <a:bodyPr wrap="square">
            <a:spAutoFit/>
          </a:bodyPr>
          <a:lstStyle/>
          <a:p>
            <a:r>
              <a:rPr lang="en-US" altLang="zh-CN" sz="2000" b="1" kern="100" dirty="0">
                <a:effectLst/>
                <a:latin typeface="+mn-ea"/>
                <a:ea typeface="+mn-ea"/>
                <a:cs typeface="Times New Roman" panose="02020603050405020304" pitchFamily="18" charset="0"/>
              </a:rPr>
              <a:t>IDEF1X</a:t>
            </a:r>
            <a:r>
              <a:rPr lang="zh-CN" altLang="zh-CN" sz="2000" b="1" kern="100" dirty="0">
                <a:effectLst/>
                <a:latin typeface="+mn-ea"/>
                <a:ea typeface="+mn-ea"/>
                <a:cs typeface="Times New Roman" panose="02020603050405020304" pitchFamily="18" charset="0"/>
              </a:rPr>
              <a:t>建模</a:t>
            </a:r>
            <a:endParaRPr lang="zh-CN" altLang="en-US" sz="2000" b="1" dirty="0">
              <a:latin typeface="+mn-ea"/>
              <a:ea typeface="+mn-ea"/>
            </a:endParaRPr>
          </a:p>
        </p:txBody>
      </p:sp>
      <p:sp>
        <p:nvSpPr>
          <p:cNvPr id="3" name="文本框 2">
            <a:extLst>
              <a:ext uri="{FF2B5EF4-FFF2-40B4-BE49-F238E27FC236}">
                <a16:creationId xmlns:a16="http://schemas.microsoft.com/office/drawing/2014/main" id="{75341A9E-1F7F-4F7A-B659-6171060EEECD}"/>
              </a:ext>
            </a:extLst>
          </p:cNvPr>
          <p:cNvSpPr txBox="1"/>
          <p:nvPr/>
        </p:nvSpPr>
        <p:spPr>
          <a:xfrm>
            <a:off x="5734975" y="992392"/>
            <a:ext cx="6249879" cy="1980799"/>
          </a:xfrm>
          <a:prstGeom prst="rect">
            <a:avLst/>
          </a:prstGeom>
          <a:noFill/>
        </p:spPr>
        <p:txBody>
          <a:bodyPr wrap="square" rtlCol="0">
            <a:spAutoFit/>
          </a:bodyPr>
          <a:lstStyle/>
          <a:p>
            <a:pPr indent="457200" algn="just">
              <a:lnSpc>
                <a:spcPct val="125000"/>
              </a:lnSpc>
            </a:pPr>
            <a:r>
              <a:rPr lang="en-US" altLang="zh-CN" sz="2000" dirty="0">
                <a:solidFill>
                  <a:srgbClr val="333333"/>
                </a:solidFill>
                <a:effectLst/>
                <a:latin typeface="+mn-ea"/>
                <a:ea typeface="+mn-ea"/>
              </a:rPr>
              <a:t>IDEF</a:t>
            </a:r>
            <a:r>
              <a:rPr lang="zh-CN" altLang="en-US" sz="2000" dirty="0">
                <a:solidFill>
                  <a:srgbClr val="333333"/>
                </a:solidFill>
                <a:effectLst/>
                <a:latin typeface="+mn-ea"/>
                <a:ea typeface="+mn-ea"/>
              </a:rPr>
              <a:t>的含义是集成计算机辅助制</a:t>
            </a:r>
            <a:r>
              <a:rPr lang="zh-CN" altLang="en-US" sz="2000" dirty="0">
                <a:solidFill>
                  <a:srgbClr val="333333"/>
                </a:solidFill>
                <a:latin typeface="+mn-ea"/>
                <a:ea typeface="+mn-ea"/>
              </a:rPr>
              <a:t>造。</a:t>
            </a:r>
            <a:endParaRPr lang="en-US" altLang="zh-CN" sz="2000" dirty="0">
              <a:solidFill>
                <a:srgbClr val="333333"/>
              </a:solidFill>
              <a:effectLst/>
              <a:latin typeface="+mn-ea"/>
              <a:ea typeface="+mn-ea"/>
            </a:endParaRPr>
          </a:p>
          <a:p>
            <a:pPr indent="457200" algn="just">
              <a:lnSpc>
                <a:spcPct val="125000"/>
              </a:lnSpc>
            </a:pPr>
            <a:r>
              <a:rPr lang="en-US" altLang="zh-CN" sz="2000" kern="100" dirty="0">
                <a:effectLst/>
                <a:latin typeface="+mn-ea"/>
                <a:ea typeface="+mn-ea"/>
                <a:cs typeface="Times New Roman" panose="02020603050405020304" pitchFamily="18" charset="0"/>
              </a:rPr>
              <a:t>IDEF1X </a:t>
            </a:r>
            <a:r>
              <a:rPr lang="zh-CN" altLang="zh-CN" sz="2000" kern="100" dirty="0">
                <a:effectLst/>
                <a:latin typeface="+mn-ea"/>
                <a:ea typeface="+mn-ea"/>
                <a:cs typeface="Times New Roman" panose="02020603050405020304" pitchFamily="18" charset="0"/>
              </a:rPr>
              <a:t>信息模型，包含若干个实体，每个实体由若干属性构成，能将</a:t>
            </a:r>
            <a:r>
              <a:rPr lang="zh-CN" altLang="en-US" sz="2000" kern="100" dirty="0">
                <a:effectLst/>
                <a:latin typeface="+mn-ea"/>
                <a:ea typeface="+mn-ea"/>
                <a:cs typeface="Times New Roman" panose="02020603050405020304" pitchFamily="18" charset="0"/>
              </a:rPr>
              <a:t>维修</a:t>
            </a:r>
            <a:r>
              <a:rPr lang="zh-CN" altLang="zh-CN" sz="2000" kern="100" dirty="0">
                <a:effectLst/>
                <a:latin typeface="+mn-ea"/>
                <a:ea typeface="+mn-ea"/>
                <a:cs typeface="Times New Roman" panose="02020603050405020304" pitchFamily="18" charset="0"/>
              </a:rPr>
              <a:t>工艺卡的工艺信息以基本</a:t>
            </a:r>
            <a:r>
              <a:rPr lang="zh-CN" altLang="en-US" sz="2000" kern="100" dirty="0">
                <a:effectLst/>
                <a:latin typeface="+mn-ea"/>
                <a:ea typeface="+mn-ea"/>
                <a:cs typeface="Times New Roman" panose="02020603050405020304" pitchFamily="18" charset="0"/>
              </a:rPr>
              <a:t>维修</a:t>
            </a:r>
            <a:r>
              <a:rPr lang="zh-CN" altLang="zh-CN" sz="2000" kern="100" dirty="0">
                <a:effectLst/>
                <a:latin typeface="+mn-ea"/>
                <a:ea typeface="+mn-ea"/>
                <a:cs typeface="Times New Roman" panose="02020603050405020304" pitchFamily="18" charset="0"/>
              </a:rPr>
              <a:t>工艺的形式保留，从而转换成在增强</a:t>
            </a:r>
            <a:r>
              <a:rPr lang="zh-CN" altLang="en-US" sz="2000" kern="100" dirty="0">
                <a:effectLst/>
                <a:latin typeface="+mn-ea"/>
                <a:ea typeface="+mn-ea"/>
                <a:cs typeface="Times New Roman" panose="02020603050405020304" pitchFamily="18" charset="0"/>
              </a:rPr>
              <a:t>维修</a:t>
            </a:r>
            <a:r>
              <a:rPr lang="zh-CN" altLang="zh-CN" sz="2000" kern="100" dirty="0">
                <a:effectLst/>
                <a:latin typeface="+mn-ea"/>
                <a:ea typeface="+mn-ea"/>
                <a:cs typeface="Times New Roman" panose="02020603050405020304" pitchFamily="18" charset="0"/>
              </a:rPr>
              <a:t>内容编辑中的基本</a:t>
            </a:r>
            <a:r>
              <a:rPr lang="zh-CN" altLang="en-US" sz="2000" kern="100" dirty="0">
                <a:effectLst/>
                <a:latin typeface="+mn-ea"/>
                <a:ea typeface="+mn-ea"/>
                <a:cs typeface="Times New Roman" panose="02020603050405020304" pitchFamily="18" charset="0"/>
              </a:rPr>
              <a:t>维修</a:t>
            </a:r>
            <a:r>
              <a:rPr lang="zh-CN" altLang="zh-CN" sz="2000" kern="100" dirty="0">
                <a:effectLst/>
                <a:latin typeface="+mn-ea"/>
                <a:ea typeface="+mn-ea"/>
                <a:cs typeface="Times New Roman" panose="02020603050405020304" pitchFamily="18" charset="0"/>
              </a:rPr>
              <a:t>工艺信息库。</a:t>
            </a:r>
          </a:p>
        </p:txBody>
      </p:sp>
      <p:grpSp>
        <p:nvGrpSpPr>
          <p:cNvPr id="6" name="组合 5">
            <a:extLst>
              <a:ext uri="{FF2B5EF4-FFF2-40B4-BE49-F238E27FC236}">
                <a16:creationId xmlns:a16="http://schemas.microsoft.com/office/drawing/2014/main" id="{C28EEB51-AFA7-40E5-8512-95F81C207B77}"/>
              </a:ext>
            </a:extLst>
          </p:cNvPr>
          <p:cNvGrpSpPr/>
          <p:nvPr/>
        </p:nvGrpSpPr>
        <p:grpSpPr>
          <a:xfrm>
            <a:off x="8002009" y="3171626"/>
            <a:ext cx="1715809" cy="568171"/>
            <a:chOff x="8143875" y="2859242"/>
            <a:chExt cx="1715809" cy="568171"/>
          </a:xfrm>
        </p:grpSpPr>
        <p:sp>
          <p:nvSpPr>
            <p:cNvPr id="4" name="椭圆 3">
              <a:extLst>
                <a:ext uri="{FF2B5EF4-FFF2-40B4-BE49-F238E27FC236}">
                  <a16:creationId xmlns:a16="http://schemas.microsoft.com/office/drawing/2014/main" id="{EE2C2CF4-135E-4D45-ACDA-99B52DC150DC}"/>
                </a:ext>
              </a:extLst>
            </p:cNvPr>
            <p:cNvSpPr/>
            <p:nvPr/>
          </p:nvSpPr>
          <p:spPr>
            <a:xfrm>
              <a:off x="8143875" y="2859242"/>
              <a:ext cx="1715809" cy="568171"/>
            </a:xfrm>
            <a:prstGeom prst="ellipse">
              <a:avLst/>
            </a:prstGeom>
            <a:solidFill>
              <a:schemeClr val="accent3">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32AD060E-3C0B-45A1-99E2-043987D90E3B}"/>
                </a:ext>
              </a:extLst>
            </p:cNvPr>
            <p:cNvSpPr txBox="1"/>
            <p:nvPr/>
          </p:nvSpPr>
          <p:spPr>
            <a:xfrm>
              <a:off x="8490849" y="2944491"/>
              <a:ext cx="1230199" cy="400110"/>
            </a:xfrm>
            <a:prstGeom prst="rect">
              <a:avLst/>
            </a:prstGeom>
            <a:noFill/>
          </p:spPr>
          <p:txBody>
            <a:bodyPr wrap="square" rtlCol="0">
              <a:spAutoFit/>
            </a:bodyPr>
            <a:lstStyle/>
            <a:p>
              <a:r>
                <a:rPr lang="en-US" altLang="zh-CN" sz="2000" b="1" dirty="0">
                  <a:latin typeface="+mn-ea"/>
                  <a:ea typeface="+mn-ea"/>
                </a:rPr>
                <a:t>IDEF1X</a:t>
              </a:r>
              <a:endParaRPr lang="zh-CN" altLang="en-US" sz="2000" b="1" dirty="0">
                <a:latin typeface="+mn-ea"/>
                <a:ea typeface="+mn-ea"/>
              </a:endParaRPr>
            </a:p>
          </p:txBody>
        </p:sp>
      </p:grpSp>
      <p:grpSp>
        <p:nvGrpSpPr>
          <p:cNvPr id="59" name="组合 58">
            <a:extLst>
              <a:ext uri="{FF2B5EF4-FFF2-40B4-BE49-F238E27FC236}">
                <a16:creationId xmlns:a16="http://schemas.microsoft.com/office/drawing/2014/main" id="{57ED2CB6-35A0-40EF-AD2F-586B5828C0F7}"/>
              </a:ext>
            </a:extLst>
          </p:cNvPr>
          <p:cNvGrpSpPr/>
          <p:nvPr/>
        </p:nvGrpSpPr>
        <p:grpSpPr>
          <a:xfrm>
            <a:off x="5954134" y="4922006"/>
            <a:ext cx="1715809" cy="568171"/>
            <a:chOff x="8143875" y="2859242"/>
            <a:chExt cx="1715809" cy="568171"/>
          </a:xfrm>
        </p:grpSpPr>
        <p:sp>
          <p:nvSpPr>
            <p:cNvPr id="60" name="椭圆 59">
              <a:extLst>
                <a:ext uri="{FF2B5EF4-FFF2-40B4-BE49-F238E27FC236}">
                  <a16:creationId xmlns:a16="http://schemas.microsoft.com/office/drawing/2014/main" id="{1AE4ED6D-A06C-428F-AB1D-7ADCC5D6F210}"/>
                </a:ext>
              </a:extLst>
            </p:cNvPr>
            <p:cNvSpPr/>
            <p:nvPr/>
          </p:nvSpPr>
          <p:spPr>
            <a:xfrm>
              <a:off x="8143875" y="2859242"/>
              <a:ext cx="1715809" cy="568171"/>
            </a:xfrm>
            <a:prstGeom prst="ellipse">
              <a:avLst/>
            </a:prstGeom>
            <a:solidFill>
              <a:schemeClr val="accent3">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文本框 60">
              <a:extLst>
                <a:ext uri="{FF2B5EF4-FFF2-40B4-BE49-F238E27FC236}">
                  <a16:creationId xmlns:a16="http://schemas.microsoft.com/office/drawing/2014/main" id="{95BB812B-438C-4CBD-9B8C-64321A606E27}"/>
                </a:ext>
              </a:extLst>
            </p:cNvPr>
            <p:cNvSpPr txBox="1"/>
            <p:nvPr/>
          </p:nvSpPr>
          <p:spPr>
            <a:xfrm>
              <a:off x="8399033" y="2881717"/>
              <a:ext cx="1230199" cy="523220"/>
            </a:xfrm>
            <a:prstGeom prst="rect">
              <a:avLst/>
            </a:prstGeom>
            <a:noFill/>
          </p:spPr>
          <p:txBody>
            <a:bodyPr wrap="square" rtlCol="0">
              <a:spAutoFit/>
            </a:bodyPr>
            <a:lstStyle/>
            <a:p>
              <a:pPr algn="ctr"/>
              <a:r>
                <a:rPr lang="zh-CN" altLang="en-US" sz="1400" b="1" dirty="0">
                  <a:latin typeface="+mn-ea"/>
                  <a:ea typeface="+mn-ea"/>
                </a:rPr>
                <a:t>更丰富的语义和规则</a:t>
              </a:r>
            </a:p>
          </p:txBody>
        </p:sp>
      </p:grpSp>
      <p:grpSp>
        <p:nvGrpSpPr>
          <p:cNvPr id="62" name="组合 61">
            <a:extLst>
              <a:ext uri="{FF2B5EF4-FFF2-40B4-BE49-F238E27FC236}">
                <a16:creationId xmlns:a16="http://schemas.microsoft.com/office/drawing/2014/main" id="{7A1AC979-0D15-4600-87C8-A4E59A63A791}"/>
              </a:ext>
            </a:extLst>
          </p:cNvPr>
          <p:cNvGrpSpPr/>
          <p:nvPr/>
        </p:nvGrpSpPr>
        <p:grpSpPr>
          <a:xfrm>
            <a:off x="10127179" y="5100683"/>
            <a:ext cx="1715809" cy="568171"/>
            <a:chOff x="8143875" y="2859242"/>
            <a:chExt cx="1715809" cy="568171"/>
          </a:xfrm>
        </p:grpSpPr>
        <p:sp>
          <p:nvSpPr>
            <p:cNvPr id="63" name="椭圆 62">
              <a:extLst>
                <a:ext uri="{FF2B5EF4-FFF2-40B4-BE49-F238E27FC236}">
                  <a16:creationId xmlns:a16="http://schemas.microsoft.com/office/drawing/2014/main" id="{A9998CE0-4CF8-492E-B0A8-2BC0F5BBCFD6}"/>
                </a:ext>
              </a:extLst>
            </p:cNvPr>
            <p:cNvSpPr/>
            <p:nvPr/>
          </p:nvSpPr>
          <p:spPr>
            <a:xfrm>
              <a:off x="8143875" y="2859242"/>
              <a:ext cx="1715809" cy="568171"/>
            </a:xfrm>
            <a:prstGeom prst="ellipse">
              <a:avLst/>
            </a:prstGeom>
            <a:solidFill>
              <a:schemeClr val="accent3">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文本框 63">
              <a:extLst>
                <a:ext uri="{FF2B5EF4-FFF2-40B4-BE49-F238E27FC236}">
                  <a16:creationId xmlns:a16="http://schemas.microsoft.com/office/drawing/2014/main" id="{FD2E4498-8F5B-41F6-BD97-C5CCE80A69E6}"/>
                </a:ext>
              </a:extLst>
            </p:cNvPr>
            <p:cNvSpPr txBox="1"/>
            <p:nvPr/>
          </p:nvSpPr>
          <p:spPr>
            <a:xfrm>
              <a:off x="8399033" y="2881717"/>
              <a:ext cx="1230199" cy="523220"/>
            </a:xfrm>
            <a:prstGeom prst="rect">
              <a:avLst/>
            </a:prstGeom>
            <a:noFill/>
          </p:spPr>
          <p:txBody>
            <a:bodyPr wrap="square" rtlCol="0">
              <a:spAutoFit/>
            </a:bodyPr>
            <a:lstStyle/>
            <a:p>
              <a:pPr algn="ctr"/>
              <a:r>
                <a:rPr lang="zh-CN" altLang="en-US" sz="1400" b="1" dirty="0">
                  <a:latin typeface="+mn-ea"/>
                  <a:ea typeface="+mn-ea"/>
                </a:rPr>
                <a:t>改进的模型化过程</a:t>
              </a:r>
            </a:p>
          </p:txBody>
        </p:sp>
      </p:grpSp>
      <p:grpSp>
        <p:nvGrpSpPr>
          <p:cNvPr id="65" name="组合 64">
            <a:extLst>
              <a:ext uri="{FF2B5EF4-FFF2-40B4-BE49-F238E27FC236}">
                <a16:creationId xmlns:a16="http://schemas.microsoft.com/office/drawing/2014/main" id="{7122EF1E-DA11-4017-9CFD-B75A9823E456}"/>
              </a:ext>
            </a:extLst>
          </p:cNvPr>
          <p:cNvGrpSpPr/>
          <p:nvPr/>
        </p:nvGrpSpPr>
        <p:grpSpPr>
          <a:xfrm>
            <a:off x="8003121" y="5489575"/>
            <a:ext cx="1715809" cy="568171"/>
            <a:chOff x="8143875" y="2859242"/>
            <a:chExt cx="1715809" cy="568171"/>
          </a:xfrm>
        </p:grpSpPr>
        <p:sp>
          <p:nvSpPr>
            <p:cNvPr id="66" name="椭圆 65">
              <a:extLst>
                <a:ext uri="{FF2B5EF4-FFF2-40B4-BE49-F238E27FC236}">
                  <a16:creationId xmlns:a16="http://schemas.microsoft.com/office/drawing/2014/main" id="{159509F2-775E-4FAA-A65A-7984371F67E0}"/>
                </a:ext>
              </a:extLst>
            </p:cNvPr>
            <p:cNvSpPr/>
            <p:nvPr/>
          </p:nvSpPr>
          <p:spPr>
            <a:xfrm>
              <a:off x="8143875" y="2859242"/>
              <a:ext cx="1715809" cy="568171"/>
            </a:xfrm>
            <a:prstGeom prst="ellipse">
              <a:avLst/>
            </a:prstGeom>
            <a:solidFill>
              <a:schemeClr val="accent3">
                <a:lumMod val="20000"/>
                <a:lumOff val="8000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文本框 66">
              <a:extLst>
                <a:ext uri="{FF2B5EF4-FFF2-40B4-BE49-F238E27FC236}">
                  <a16:creationId xmlns:a16="http://schemas.microsoft.com/office/drawing/2014/main" id="{06A6AD8B-C0C2-4CE5-80DA-71A4FFB5E98D}"/>
                </a:ext>
              </a:extLst>
            </p:cNvPr>
            <p:cNvSpPr txBox="1"/>
            <p:nvPr/>
          </p:nvSpPr>
          <p:spPr>
            <a:xfrm>
              <a:off x="8399033" y="2881717"/>
              <a:ext cx="1230199" cy="523220"/>
            </a:xfrm>
            <a:prstGeom prst="rect">
              <a:avLst/>
            </a:prstGeom>
            <a:noFill/>
          </p:spPr>
          <p:txBody>
            <a:bodyPr wrap="square" rtlCol="0">
              <a:spAutoFit/>
            </a:bodyPr>
            <a:lstStyle/>
            <a:p>
              <a:pPr algn="ctr"/>
              <a:r>
                <a:rPr lang="zh-CN" altLang="en-US" sz="1400" b="1" dirty="0">
                  <a:latin typeface="+mn-ea"/>
                  <a:ea typeface="+mn-ea"/>
                </a:rPr>
                <a:t>增强的图形表达能力</a:t>
              </a:r>
            </a:p>
          </p:txBody>
        </p:sp>
      </p:grpSp>
      <p:cxnSp>
        <p:nvCxnSpPr>
          <p:cNvPr id="8" name="直接箭头连接符 7">
            <a:extLst>
              <a:ext uri="{FF2B5EF4-FFF2-40B4-BE49-F238E27FC236}">
                <a16:creationId xmlns:a16="http://schemas.microsoft.com/office/drawing/2014/main" id="{73678DCC-5528-4C4C-8BCE-B8AF95814041}"/>
              </a:ext>
            </a:extLst>
          </p:cNvPr>
          <p:cNvCxnSpPr>
            <a:cxnSpLocks/>
          </p:cNvCxnSpPr>
          <p:nvPr/>
        </p:nvCxnSpPr>
        <p:spPr>
          <a:xfrm flipH="1">
            <a:off x="7342010" y="3881287"/>
            <a:ext cx="1251752" cy="97615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5A7591A-B96C-4B06-A018-273E8CF15DB0}"/>
              </a:ext>
            </a:extLst>
          </p:cNvPr>
          <p:cNvCxnSpPr/>
          <p:nvPr/>
        </p:nvCxnSpPr>
        <p:spPr>
          <a:xfrm>
            <a:off x="8964082" y="3918177"/>
            <a:ext cx="0" cy="13923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11A0E506-5DFE-4E01-9ECA-BD973B4FBB77}"/>
              </a:ext>
            </a:extLst>
          </p:cNvPr>
          <p:cNvCxnSpPr/>
          <p:nvPr/>
        </p:nvCxnSpPr>
        <p:spPr>
          <a:xfrm>
            <a:off x="9392751" y="3881287"/>
            <a:ext cx="1384917" cy="10407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1" name="右箭头 28">
            <a:extLst>
              <a:ext uri="{FF2B5EF4-FFF2-40B4-BE49-F238E27FC236}">
                <a16:creationId xmlns:a16="http://schemas.microsoft.com/office/drawing/2014/main" id="{5BBF5E76-5C3A-46F8-A668-EEA16CA109DB}"/>
              </a:ext>
            </a:extLst>
          </p:cNvPr>
          <p:cNvSpPr/>
          <p:nvPr/>
        </p:nvSpPr>
        <p:spPr>
          <a:xfrm>
            <a:off x="5686760" y="330606"/>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2" name="文本框 31">
            <a:extLst>
              <a:ext uri="{FF2B5EF4-FFF2-40B4-BE49-F238E27FC236}">
                <a16:creationId xmlns:a16="http://schemas.microsoft.com/office/drawing/2014/main" id="{E6A8011F-8552-4657-904B-7652CCAC1637}"/>
              </a:ext>
            </a:extLst>
          </p:cNvPr>
          <p:cNvSpPr txBox="1">
            <a:spLocks noChangeArrowheads="1"/>
          </p:cNvSpPr>
          <p:nvPr/>
        </p:nvSpPr>
        <p:spPr bwMode="auto">
          <a:xfrm>
            <a:off x="6018904" y="228600"/>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关键技术</a:t>
            </a:r>
          </a:p>
        </p:txBody>
      </p:sp>
      <p:pic>
        <p:nvPicPr>
          <p:cNvPr id="7" name="图片 6">
            <a:extLst>
              <a:ext uri="{FF2B5EF4-FFF2-40B4-BE49-F238E27FC236}">
                <a16:creationId xmlns:a16="http://schemas.microsoft.com/office/drawing/2014/main" id="{B5F03EC0-117F-42BB-9A34-DDF95A17C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423" y="873743"/>
            <a:ext cx="4910884" cy="5228611"/>
          </a:xfrm>
          <a:prstGeom prst="rect">
            <a:avLst/>
          </a:prstGeom>
        </p:spPr>
      </p:pic>
    </p:spTree>
    <p:extLst>
      <p:ext uri="{BB962C8B-B14F-4D97-AF65-F5344CB8AC3E}">
        <p14:creationId xmlns:p14="http://schemas.microsoft.com/office/powerpoint/2010/main" val="293746758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0-#ppt_w/2"/>
                                          </p:val>
                                        </p:tav>
                                        <p:tav tm="100000">
                                          <p:val>
                                            <p:strVal val="#ppt_x"/>
                                          </p:val>
                                        </p:tav>
                                      </p:tavLst>
                                    </p:anim>
                                    <p:anim calcmode="lin" valueType="num">
                                      <p:cBhvr additive="base">
                                        <p:cTn id="21" dur="500" fill="hold"/>
                                        <p:tgtEl>
                                          <p:spTgt spid="5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56"/>
                                        </p:tgtEl>
                                      </p:cBhvr>
                                    </p:animEffect>
                                    <p:animScale>
                                      <p:cBhvr>
                                        <p:cTn id="29" dur="250" autoRev="1" fill="hold"/>
                                        <p:tgtEl>
                                          <p:spTgt spid="56"/>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31"/>
                                        </p:tgtEl>
                                        <p:attrNameLst>
                                          <p:attrName>style.visibility</p:attrName>
                                        </p:attrNameLst>
                                      </p:cBhvr>
                                      <p:to>
                                        <p:strVal val="visible"/>
                                      </p:to>
                                    </p:set>
                                    <p:anim calcmode="lin" valueType="num">
                                      <p:cBhvr additive="base">
                                        <p:cTn id="33" dur="500" fill="hold"/>
                                        <p:tgtEl>
                                          <p:spTgt spid="31"/>
                                        </p:tgtEl>
                                        <p:attrNameLst>
                                          <p:attrName>ppt_x</p:attrName>
                                        </p:attrNameLst>
                                      </p:cBhvr>
                                      <p:tavLst>
                                        <p:tav tm="0">
                                          <p:val>
                                            <p:strVal val="0-#ppt_w/2"/>
                                          </p:val>
                                        </p:tav>
                                        <p:tav tm="100000">
                                          <p:val>
                                            <p:strVal val="#ppt_x"/>
                                          </p:val>
                                        </p:tav>
                                      </p:tavLst>
                                    </p:anim>
                                    <p:anim calcmode="lin" valueType="num">
                                      <p:cBhvr additive="base">
                                        <p:cTn id="34" dur="500" fill="hold"/>
                                        <p:tgtEl>
                                          <p:spTgt spid="31"/>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4000"/>
                            </p:stCondLst>
                            <p:childTnLst>
                              <p:par>
                                <p:cTn id="40" presetID="26" presetClass="emph" presetSubtype="0" fill="hold" grpId="0" nodeType="afterEffect">
                                  <p:stCondLst>
                                    <p:cond delay="0"/>
                                  </p:stCondLst>
                                  <p:childTnLst>
                                    <p:animEffect transition="out" filter="fade">
                                      <p:cBhvr>
                                        <p:cTn id="41" dur="500" tmFilter="0, 0; .2, .5; .8, .5; 1, 0"/>
                                        <p:tgtEl>
                                          <p:spTgt spid="32"/>
                                        </p:tgtEl>
                                      </p:cBhvr>
                                    </p:animEffect>
                                    <p:animScale>
                                      <p:cBhvr>
                                        <p:cTn id="42"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55" grpId="0" animBg="1"/>
      <p:bldP spid="56" grpId="0"/>
      <p:bldP spid="56" grpId="1"/>
      <p:bldP spid="31" grpId="0" animBg="1"/>
      <p:bldP spid="32" grpId="0"/>
      <p:bldP spid="32"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7781" y="74595"/>
            <a:ext cx="12192000" cy="6858001"/>
          </a:xfrm>
          <a:prstGeom prst="rect">
            <a:avLst/>
          </a:prstGeom>
          <a:ln w="28575">
            <a:solidFill>
              <a:schemeClr val="tx1"/>
            </a:solidFill>
          </a:ln>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右箭头 28">
            <a:extLst>
              <a:ext uri="{FF2B5EF4-FFF2-40B4-BE49-F238E27FC236}">
                <a16:creationId xmlns:a16="http://schemas.microsoft.com/office/drawing/2014/main" id="{309C24BA-CE6A-4854-878C-04A5DB2DC363}"/>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2" name="文本框 91">
            <a:extLst>
              <a:ext uri="{FF2B5EF4-FFF2-40B4-BE49-F238E27FC236}">
                <a16:creationId xmlns:a16="http://schemas.microsoft.com/office/drawing/2014/main" id="{D655FBB1-DB94-48AD-A3C0-85FD27C03547}"/>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软件设计</a:t>
            </a:r>
          </a:p>
        </p:txBody>
      </p:sp>
      <p:graphicFrame>
        <p:nvGraphicFramePr>
          <p:cNvPr id="4" name="图示 3">
            <a:extLst>
              <a:ext uri="{FF2B5EF4-FFF2-40B4-BE49-F238E27FC236}">
                <a16:creationId xmlns:a16="http://schemas.microsoft.com/office/drawing/2014/main" id="{BBA1A614-B4F1-4577-B1B1-BEBE92BA56E1}"/>
              </a:ext>
            </a:extLst>
          </p:cNvPr>
          <p:cNvGraphicFramePr/>
          <p:nvPr>
            <p:extLst>
              <p:ext uri="{D42A27DB-BD31-4B8C-83A1-F6EECF244321}">
                <p14:modId xmlns:p14="http://schemas.microsoft.com/office/powerpoint/2010/main" val="3124751952"/>
              </p:ext>
            </p:extLst>
          </p:nvPr>
        </p:nvGraphicFramePr>
        <p:xfrm>
          <a:off x="-42819" y="2939424"/>
          <a:ext cx="3806952" cy="34347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箭头: 右弧形 17">
            <a:extLst>
              <a:ext uri="{FF2B5EF4-FFF2-40B4-BE49-F238E27FC236}">
                <a16:creationId xmlns:a16="http://schemas.microsoft.com/office/drawing/2014/main" id="{DD373DCB-67DC-4F06-B0FF-2DCD68F5A306}"/>
              </a:ext>
            </a:extLst>
          </p:cNvPr>
          <p:cNvSpPr/>
          <p:nvPr/>
        </p:nvSpPr>
        <p:spPr>
          <a:xfrm rot="11596548" flipH="1">
            <a:off x="2995423" y="2681801"/>
            <a:ext cx="420389" cy="1208004"/>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矩形 25">
            <a:extLst>
              <a:ext uri="{FF2B5EF4-FFF2-40B4-BE49-F238E27FC236}">
                <a16:creationId xmlns:a16="http://schemas.microsoft.com/office/drawing/2014/main" id="{E555B128-4B90-473B-83EB-A9C398A1CED1}"/>
              </a:ext>
            </a:extLst>
          </p:cNvPr>
          <p:cNvSpPr/>
          <p:nvPr/>
        </p:nvSpPr>
        <p:spPr>
          <a:xfrm>
            <a:off x="5421815" y="1062283"/>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矩形 30">
            <a:extLst>
              <a:ext uri="{FF2B5EF4-FFF2-40B4-BE49-F238E27FC236}">
                <a16:creationId xmlns:a16="http://schemas.microsoft.com/office/drawing/2014/main" id="{ACDEC0B0-8BAC-4665-A768-01AB550E83B9}"/>
              </a:ext>
            </a:extLst>
          </p:cNvPr>
          <p:cNvSpPr/>
          <p:nvPr/>
        </p:nvSpPr>
        <p:spPr>
          <a:xfrm>
            <a:off x="1859586" y="2278803"/>
            <a:ext cx="1548795"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7" name="矩形 226">
            <a:extLst>
              <a:ext uri="{FF2B5EF4-FFF2-40B4-BE49-F238E27FC236}">
                <a16:creationId xmlns:a16="http://schemas.microsoft.com/office/drawing/2014/main" id="{5EF6D0A6-BA5C-4F8D-A06B-BC36CE1AF2BE}"/>
              </a:ext>
            </a:extLst>
          </p:cNvPr>
          <p:cNvSpPr/>
          <p:nvPr/>
        </p:nvSpPr>
        <p:spPr>
          <a:xfrm>
            <a:off x="5421815" y="3495322"/>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232" name="图示 231">
            <a:extLst>
              <a:ext uri="{FF2B5EF4-FFF2-40B4-BE49-F238E27FC236}">
                <a16:creationId xmlns:a16="http://schemas.microsoft.com/office/drawing/2014/main" id="{68AE9DAD-50CD-4A9E-8875-5E0E761B3AEC}"/>
              </a:ext>
            </a:extLst>
          </p:cNvPr>
          <p:cNvGraphicFramePr/>
          <p:nvPr>
            <p:extLst>
              <p:ext uri="{D42A27DB-BD31-4B8C-83A1-F6EECF244321}">
                <p14:modId xmlns:p14="http://schemas.microsoft.com/office/powerpoint/2010/main" val="3948746206"/>
              </p:ext>
            </p:extLst>
          </p:nvPr>
        </p:nvGraphicFramePr>
        <p:xfrm>
          <a:off x="442654" y="1304207"/>
          <a:ext cx="2704846" cy="142305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47" name="文本框 246">
            <a:extLst>
              <a:ext uri="{FF2B5EF4-FFF2-40B4-BE49-F238E27FC236}">
                <a16:creationId xmlns:a16="http://schemas.microsoft.com/office/drawing/2014/main" id="{EF407C94-8DC1-4C60-851C-327C2DD290DC}"/>
              </a:ext>
            </a:extLst>
          </p:cNvPr>
          <p:cNvSpPr txBox="1"/>
          <p:nvPr/>
        </p:nvSpPr>
        <p:spPr>
          <a:xfrm>
            <a:off x="5945276" y="6069346"/>
            <a:ext cx="3806952" cy="369332"/>
          </a:xfrm>
          <a:prstGeom prst="rect">
            <a:avLst/>
          </a:prstGeom>
          <a:noFill/>
        </p:spPr>
        <p:txBody>
          <a:bodyPr wrap="square" rtlCol="0">
            <a:spAutoFit/>
          </a:bodyPr>
          <a:lstStyle/>
          <a:p>
            <a:r>
              <a:rPr lang="zh-CN" altLang="en-US" b="1" dirty="0">
                <a:latin typeface="+mn-ea"/>
                <a:ea typeface="+mn-ea"/>
              </a:rPr>
              <a:t>系统维修标记模块界面示意图</a:t>
            </a:r>
          </a:p>
        </p:txBody>
      </p:sp>
      <p:pic>
        <p:nvPicPr>
          <p:cNvPr id="3" name="图片 2">
            <a:extLst>
              <a:ext uri="{FF2B5EF4-FFF2-40B4-BE49-F238E27FC236}">
                <a16:creationId xmlns:a16="http://schemas.microsoft.com/office/drawing/2014/main" id="{C331B67F-0EB8-402E-A7DF-F46496533369}"/>
              </a:ext>
            </a:extLst>
          </p:cNvPr>
          <p:cNvPicPr>
            <a:picLocks noChangeAspect="1"/>
          </p:cNvPicPr>
          <p:nvPr/>
        </p:nvPicPr>
        <p:blipFill>
          <a:blip r:embed="rId14"/>
          <a:stretch>
            <a:fillRect/>
          </a:stretch>
        </p:blipFill>
        <p:spPr>
          <a:xfrm>
            <a:off x="3693546" y="742933"/>
            <a:ext cx="7154967" cy="5063088"/>
          </a:xfrm>
          <a:prstGeom prst="rect">
            <a:avLst/>
          </a:prstGeom>
        </p:spPr>
      </p:pic>
      <p:cxnSp>
        <p:nvCxnSpPr>
          <p:cNvPr id="9" name="直接箭头连接符 8">
            <a:extLst>
              <a:ext uri="{FF2B5EF4-FFF2-40B4-BE49-F238E27FC236}">
                <a16:creationId xmlns:a16="http://schemas.microsoft.com/office/drawing/2014/main" id="{D61BA40E-3FC7-4F00-9036-028F29775301}"/>
              </a:ext>
            </a:extLst>
          </p:cNvPr>
          <p:cNvCxnSpPr>
            <a:cxnSpLocks/>
          </p:cNvCxnSpPr>
          <p:nvPr/>
        </p:nvCxnSpPr>
        <p:spPr>
          <a:xfrm flipV="1">
            <a:off x="9998687" y="1741601"/>
            <a:ext cx="877607" cy="3672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2FFDD0F7-56DB-40CD-A97F-92FA3E36CAB0}"/>
              </a:ext>
            </a:extLst>
          </p:cNvPr>
          <p:cNvGrpSpPr/>
          <p:nvPr/>
        </p:nvGrpSpPr>
        <p:grpSpPr>
          <a:xfrm>
            <a:off x="10707927" y="1554441"/>
            <a:ext cx="1519893" cy="341641"/>
            <a:chOff x="10812096" y="720641"/>
            <a:chExt cx="1519893" cy="341641"/>
          </a:xfrm>
        </p:grpSpPr>
        <p:sp>
          <p:nvSpPr>
            <p:cNvPr id="14" name="矩形 13">
              <a:extLst>
                <a:ext uri="{FF2B5EF4-FFF2-40B4-BE49-F238E27FC236}">
                  <a16:creationId xmlns:a16="http://schemas.microsoft.com/office/drawing/2014/main" id="{7C03DDBF-DF2B-426E-9F20-AE2CC4887721}"/>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a:extLst>
                <a:ext uri="{FF2B5EF4-FFF2-40B4-BE49-F238E27FC236}">
                  <a16:creationId xmlns:a16="http://schemas.microsoft.com/office/drawing/2014/main" id="{69CD91FD-75DE-4522-9219-9D76C9A87C00}"/>
                </a:ext>
              </a:extLst>
            </p:cNvPr>
            <p:cNvSpPr txBox="1"/>
            <p:nvPr/>
          </p:nvSpPr>
          <p:spPr>
            <a:xfrm>
              <a:off x="10812096" y="754505"/>
              <a:ext cx="1519893" cy="307777"/>
            </a:xfrm>
            <a:prstGeom prst="rect">
              <a:avLst/>
            </a:prstGeom>
            <a:noFill/>
          </p:spPr>
          <p:txBody>
            <a:bodyPr wrap="square" rtlCol="0">
              <a:spAutoFit/>
            </a:bodyPr>
            <a:lstStyle/>
            <a:p>
              <a:pPr algn="ctr"/>
              <a:r>
                <a:rPr lang="zh-CN" altLang="en-US" sz="1400" b="1" dirty="0">
                  <a:latin typeface="+mn-ea"/>
                  <a:ea typeface="+mn-ea"/>
                </a:rPr>
                <a:t>模型浏览区</a:t>
              </a:r>
            </a:p>
          </p:txBody>
        </p:sp>
      </p:grpSp>
      <p:cxnSp>
        <p:nvCxnSpPr>
          <p:cNvPr id="38" name="直接箭头连接符 37">
            <a:extLst>
              <a:ext uri="{FF2B5EF4-FFF2-40B4-BE49-F238E27FC236}">
                <a16:creationId xmlns:a16="http://schemas.microsoft.com/office/drawing/2014/main" id="{B2F38DA2-E235-4B08-9373-80B74E76C572}"/>
              </a:ext>
            </a:extLst>
          </p:cNvPr>
          <p:cNvCxnSpPr>
            <a:cxnSpLocks/>
          </p:cNvCxnSpPr>
          <p:nvPr/>
        </p:nvCxnSpPr>
        <p:spPr>
          <a:xfrm flipV="1">
            <a:off x="10062046" y="3552144"/>
            <a:ext cx="849826" cy="3697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7DD55F09-D44F-45E2-8E52-435EA01FEF81}"/>
              </a:ext>
            </a:extLst>
          </p:cNvPr>
          <p:cNvGrpSpPr/>
          <p:nvPr/>
        </p:nvGrpSpPr>
        <p:grpSpPr>
          <a:xfrm>
            <a:off x="10745458" y="3356841"/>
            <a:ext cx="1519893" cy="341641"/>
            <a:chOff x="10831838" y="720641"/>
            <a:chExt cx="1519893" cy="341641"/>
          </a:xfrm>
        </p:grpSpPr>
        <p:sp>
          <p:nvSpPr>
            <p:cNvPr id="40" name="矩形 39">
              <a:extLst>
                <a:ext uri="{FF2B5EF4-FFF2-40B4-BE49-F238E27FC236}">
                  <a16:creationId xmlns:a16="http://schemas.microsoft.com/office/drawing/2014/main" id="{439EF9DF-1652-4480-83F5-042C31D75C52}"/>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25660E5E-2C30-4771-87AA-21AAF8406739}"/>
                </a:ext>
              </a:extLst>
            </p:cNvPr>
            <p:cNvSpPr txBox="1"/>
            <p:nvPr/>
          </p:nvSpPr>
          <p:spPr>
            <a:xfrm>
              <a:off x="10831838" y="754505"/>
              <a:ext cx="1519893" cy="307777"/>
            </a:xfrm>
            <a:prstGeom prst="rect">
              <a:avLst/>
            </a:prstGeom>
            <a:noFill/>
          </p:spPr>
          <p:txBody>
            <a:bodyPr wrap="square" rtlCol="0">
              <a:spAutoFit/>
            </a:bodyPr>
            <a:lstStyle/>
            <a:p>
              <a:pPr algn="ctr"/>
              <a:r>
                <a:rPr lang="zh-CN" altLang="en-US" sz="1400" b="1" dirty="0">
                  <a:latin typeface="+mn-ea"/>
                  <a:ea typeface="+mn-ea"/>
                </a:rPr>
                <a:t>渲染设置区</a:t>
              </a:r>
            </a:p>
          </p:txBody>
        </p:sp>
      </p:grpSp>
      <p:cxnSp>
        <p:nvCxnSpPr>
          <p:cNvPr id="42" name="直接箭头连接符 41">
            <a:extLst>
              <a:ext uri="{FF2B5EF4-FFF2-40B4-BE49-F238E27FC236}">
                <a16:creationId xmlns:a16="http://schemas.microsoft.com/office/drawing/2014/main" id="{ACF1EEC7-6CCF-485B-B1CB-77B8A02F0783}"/>
              </a:ext>
            </a:extLst>
          </p:cNvPr>
          <p:cNvCxnSpPr>
            <a:cxnSpLocks/>
          </p:cNvCxnSpPr>
          <p:nvPr/>
        </p:nvCxnSpPr>
        <p:spPr>
          <a:xfrm flipV="1">
            <a:off x="10046460" y="5367827"/>
            <a:ext cx="855235" cy="281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30E08AF9-3FBF-46B3-91BB-65E13A7C8D85}"/>
              </a:ext>
            </a:extLst>
          </p:cNvPr>
          <p:cNvCxnSpPr>
            <a:cxnSpLocks/>
          </p:cNvCxnSpPr>
          <p:nvPr/>
        </p:nvCxnSpPr>
        <p:spPr>
          <a:xfrm flipV="1">
            <a:off x="8251633" y="4260039"/>
            <a:ext cx="2660239" cy="104697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8" name="组合 47">
            <a:extLst>
              <a:ext uri="{FF2B5EF4-FFF2-40B4-BE49-F238E27FC236}">
                <a16:creationId xmlns:a16="http://schemas.microsoft.com/office/drawing/2014/main" id="{42E0485C-8B63-43A8-BC27-D113F86A7119}"/>
              </a:ext>
            </a:extLst>
          </p:cNvPr>
          <p:cNvGrpSpPr/>
          <p:nvPr/>
        </p:nvGrpSpPr>
        <p:grpSpPr>
          <a:xfrm>
            <a:off x="10727669" y="4114663"/>
            <a:ext cx="1519893" cy="341641"/>
            <a:chOff x="10831838" y="720641"/>
            <a:chExt cx="1519893" cy="341641"/>
          </a:xfrm>
        </p:grpSpPr>
        <p:sp>
          <p:nvSpPr>
            <p:cNvPr id="49" name="矩形 48">
              <a:extLst>
                <a:ext uri="{FF2B5EF4-FFF2-40B4-BE49-F238E27FC236}">
                  <a16:creationId xmlns:a16="http://schemas.microsoft.com/office/drawing/2014/main" id="{E92093F0-CA1F-4C85-BFCA-6174C0665D3E}"/>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0" name="文本框 49">
              <a:extLst>
                <a:ext uri="{FF2B5EF4-FFF2-40B4-BE49-F238E27FC236}">
                  <a16:creationId xmlns:a16="http://schemas.microsoft.com/office/drawing/2014/main" id="{62CDA6B5-AD84-4E65-852B-E0F28DE7B1A2}"/>
                </a:ext>
              </a:extLst>
            </p:cNvPr>
            <p:cNvSpPr txBox="1"/>
            <p:nvPr/>
          </p:nvSpPr>
          <p:spPr>
            <a:xfrm>
              <a:off x="10831838" y="754505"/>
              <a:ext cx="1519893" cy="307777"/>
            </a:xfrm>
            <a:prstGeom prst="rect">
              <a:avLst/>
            </a:prstGeom>
            <a:noFill/>
          </p:spPr>
          <p:txBody>
            <a:bodyPr wrap="square" rtlCol="0">
              <a:spAutoFit/>
            </a:bodyPr>
            <a:lstStyle/>
            <a:p>
              <a:pPr algn="ctr"/>
              <a:r>
                <a:rPr lang="zh-CN" altLang="en-US" sz="1400" b="1" dirty="0">
                  <a:latin typeface="+mn-ea"/>
                  <a:ea typeface="+mn-ea"/>
                </a:rPr>
                <a:t>主视频区</a:t>
              </a:r>
            </a:p>
          </p:txBody>
        </p:sp>
      </p:grpSp>
      <p:grpSp>
        <p:nvGrpSpPr>
          <p:cNvPr id="51" name="组合 50">
            <a:extLst>
              <a:ext uri="{FF2B5EF4-FFF2-40B4-BE49-F238E27FC236}">
                <a16:creationId xmlns:a16="http://schemas.microsoft.com/office/drawing/2014/main" id="{B334F0C6-CF3B-46B6-ACD1-753DBC16733C}"/>
              </a:ext>
            </a:extLst>
          </p:cNvPr>
          <p:cNvGrpSpPr/>
          <p:nvPr/>
        </p:nvGrpSpPr>
        <p:grpSpPr>
          <a:xfrm>
            <a:off x="10703907" y="5247988"/>
            <a:ext cx="1519893" cy="341641"/>
            <a:chOff x="10831838" y="720641"/>
            <a:chExt cx="1519893" cy="341641"/>
          </a:xfrm>
        </p:grpSpPr>
        <p:sp>
          <p:nvSpPr>
            <p:cNvPr id="52" name="矩形 51">
              <a:extLst>
                <a:ext uri="{FF2B5EF4-FFF2-40B4-BE49-F238E27FC236}">
                  <a16:creationId xmlns:a16="http://schemas.microsoft.com/office/drawing/2014/main" id="{5F2759EA-3827-430E-B3D1-E11E1D4AECC4}"/>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文本框 52">
              <a:extLst>
                <a:ext uri="{FF2B5EF4-FFF2-40B4-BE49-F238E27FC236}">
                  <a16:creationId xmlns:a16="http://schemas.microsoft.com/office/drawing/2014/main" id="{3C43D991-E7E0-4742-9850-DA2E91A3FF57}"/>
                </a:ext>
              </a:extLst>
            </p:cNvPr>
            <p:cNvSpPr txBox="1"/>
            <p:nvPr/>
          </p:nvSpPr>
          <p:spPr>
            <a:xfrm>
              <a:off x="10831838" y="754505"/>
              <a:ext cx="1519893" cy="307777"/>
            </a:xfrm>
            <a:prstGeom prst="rect">
              <a:avLst/>
            </a:prstGeom>
            <a:noFill/>
          </p:spPr>
          <p:txBody>
            <a:bodyPr wrap="square" rtlCol="0">
              <a:spAutoFit/>
            </a:bodyPr>
            <a:lstStyle/>
            <a:p>
              <a:pPr algn="ctr"/>
              <a:r>
                <a:rPr lang="zh-CN" altLang="en-US" sz="1400" b="1" dirty="0">
                  <a:latin typeface="+mn-ea"/>
                  <a:ea typeface="+mn-ea"/>
                </a:rPr>
                <a:t>操作日志区</a:t>
              </a:r>
            </a:p>
          </p:txBody>
        </p:sp>
      </p:grpSp>
      <p:sp>
        <p:nvSpPr>
          <p:cNvPr id="37" name="椭圆 36">
            <a:extLst>
              <a:ext uri="{FF2B5EF4-FFF2-40B4-BE49-F238E27FC236}">
                <a16:creationId xmlns:a16="http://schemas.microsoft.com/office/drawing/2014/main" id="{3C62C573-45F8-418B-A548-89A056F5574A}"/>
              </a:ext>
            </a:extLst>
          </p:cNvPr>
          <p:cNvSpPr/>
          <p:nvPr/>
        </p:nvSpPr>
        <p:spPr>
          <a:xfrm>
            <a:off x="9921101" y="2054609"/>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a:extLst>
              <a:ext uri="{FF2B5EF4-FFF2-40B4-BE49-F238E27FC236}">
                <a16:creationId xmlns:a16="http://schemas.microsoft.com/office/drawing/2014/main" id="{02C4B1EC-1196-4160-975E-99023A9B47E9}"/>
              </a:ext>
            </a:extLst>
          </p:cNvPr>
          <p:cNvSpPr/>
          <p:nvPr/>
        </p:nvSpPr>
        <p:spPr>
          <a:xfrm>
            <a:off x="8174047" y="5259405"/>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椭圆 43">
            <a:extLst>
              <a:ext uri="{FF2B5EF4-FFF2-40B4-BE49-F238E27FC236}">
                <a16:creationId xmlns:a16="http://schemas.microsoft.com/office/drawing/2014/main" id="{0C42F8D0-73C6-40DB-842F-43A7F1B8EB5D}"/>
              </a:ext>
            </a:extLst>
          </p:cNvPr>
          <p:cNvSpPr/>
          <p:nvPr/>
        </p:nvSpPr>
        <p:spPr>
          <a:xfrm>
            <a:off x="9971760" y="3876445"/>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椭圆 44">
            <a:extLst>
              <a:ext uri="{FF2B5EF4-FFF2-40B4-BE49-F238E27FC236}">
                <a16:creationId xmlns:a16="http://schemas.microsoft.com/office/drawing/2014/main" id="{6CF878DC-5E67-425D-A939-67D40CB9D7A5}"/>
              </a:ext>
            </a:extLst>
          </p:cNvPr>
          <p:cNvSpPr/>
          <p:nvPr/>
        </p:nvSpPr>
        <p:spPr>
          <a:xfrm>
            <a:off x="9968568" y="5614290"/>
            <a:ext cx="127391" cy="108422"/>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76163904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500"/>
                                        <p:tgtEl>
                                          <p:spTgt spid="92"/>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91" grpId="0" animBg="1"/>
      <p:bldP spid="92" grpId="0"/>
      <p:bldP spid="92"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7781" y="-77789"/>
            <a:ext cx="12192000" cy="6858001"/>
          </a:xfrm>
          <a:prstGeom prst="rect">
            <a:avLst/>
          </a:prstGeom>
          <a:ln w="28575">
            <a:solidFill>
              <a:schemeClr val="tx1"/>
            </a:solidFill>
          </a:ln>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右箭头 28">
            <a:extLst>
              <a:ext uri="{FF2B5EF4-FFF2-40B4-BE49-F238E27FC236}">
                <a16:creationId xmlns:a16="http://schemas.microsoft.com/office/drawing/2014/main" id="{309C24BA-CE6A-4854-878C-04A5DB2DC363}"/>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2" name="文本框 91">
            <a:extLst>
              <a:ext uri="{FF2B5EF4-FFF2-40B4-BE49-F238E27FC236}">
                <a16:creationId xmlns:a16="http://schemas.microsoft.com/office/drawing/2014/main" id="{D655FBB1-DB94-48AD-A3C0-85FD27C03547}"/>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软件设计</a:t>
            </a:r>
          </a:p>
        </p:txBody>
      </p:sp>
      <p:sp>
        <p:nvSpPr>
          <p:cNvPr id="26" name="矩形 25">
            <a:extLst>
              <a:ext uri="{FF2B5EF4-FFF2-40B4-BE49-F238E27FC236}">
                <a16:creationId xmlns:a16="http://schemas.microsoft.com/office/drawing/2014/main" id="{E555B128-4B90-473B-83EB-A9C398A1CED1}"/>
              </a:ext>
            </a:extLst>
          </p:cNvPr>
          <p:cNvSpPr/>
          <p:nvPr/>
        </p:nvSpPr>
        <p:spPr>
          <a:xfrm>
            <a:off x="5421815" y="1062283"/>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矩形 30">
            <a:extLst>
              <a:ext uri="{FF2B5EF4-FFF2-40B4-BE49-F238E27FC236}">
                <a16:creationId xmlns:a16="http://schemas.microsoft.com/office/drawing/2014/main" id="{ACDEC0B0-8BAC-4665-A768-01AB550E83B9}"/>
              </a:ext>
            </a:extLst>
          </p:cNvPr>
          <p:cNvSpPr/>
          <p:nvPr/>
        </p:nvSpPr>
        <p:spPr>
          <a:xfrm>
            <a:off x="1859586" y="2278803"/>
            <a:ext cx="1548795"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7" name="矩形 226">
            <a:extLst>
              <a:ext uri="{FF2B5EF4-FFF2-40B4-BE49-F238E27FC236}">
                <a16:creationId xmlns:a16="http://schemas.microsoft.com/office/drawing/2014/main" id="{5EF6D0A6-BA5C-4F8D-A06B-BC36CE1AF2BE}"/>
              </a:ext>
            </a:extLst>
          </p:cNvPr>
          <p:cNvSpPr/>
          <p:nvPr/>
        </p:nvSpPr>
        <p:spPr>
          <a:xfrm>
            <a:off x="5421815" y="3495322"/>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aphicFrame>
        <p:nvGraphicFramePr>
          <p:cNvPr id="3" name="图示 2">
            <a:extLst>
              <a:ext uri="{FF2B5EF4-FFF2-40B4-BE49-F238E27FC236}">
                <a16:creationId xmlns:a16="http://schemas.microsoft.com/office/drawing/2014/main" id="{409BE33C-51DC-4B86-BCA2-0C68312F5FAA}"/>
              </a:ext>
            </a:extLst>
          </p:cNvPr>
          <p:cNvGraphicFramePr/>
          <p:nvPr>
            <p:extLst>
              <p:ext uri="{D42A27DB-BD31-4B8C-83A1-F6EECF244321}">
                <p14:modId xmlns:p14="http://schemas.microsoft.com/office/powerpoint/2010/main" val="4231534245"/>
              </p:ext>
            </p:extLst>
          </p:nvPr>
        </p:nvGraphicFramePr>
        <p:xfrm>
          <a:off x="4079277" y="1169074"/>
          <a:ext cx="6485861" cy="44776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4" name="右箭头 28">
            <a:extLst>
              <a:ext uri="{FF2B5EF4-FFF2-40B4-BE49-F238E27FC236}">
                <a16:creationId xmlns:a16="http://schemas.microsoft.com/office/drawing/2014/main" id="{9E0A4393-F2E1-459B-8B65-0A6C3727A95A}"/>
              </a:ext>
            </a:extLst>
          </p:cNvPr>
          <p:cNvSpPr/>
          <p:nvPr/>
        </p:nvSpPr>
        <p:spPr>
          <a:xfrm>
            <a:off x="5481356" y="210626"/>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65" name="文本框 64">
            <a:extLst>
              <a:ext uri="{FF2B5EF4-FFF2-40B4-BE49-F238E27FC236}">
                <a16:creationId xmlns:a16="http://schemas.microsoft.com/office/drawing/2014/main" id="{699345A9-E758-42F4-A7C9-CCA22AA52B30}"/>
              </a:ext>
            </a:extLst>
          </p:cNvPr>
          <p:cNvSpPr txBox="1">
            <a:spLocks noChangeArrowheads="1"/>
          </p:cNvSpPr>
          <p:nvPr/>
        </p:nvSpPr>
        <p:spPr bwMode="auto">
          <a:xfrm>
            <a:off x="5825844"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关键技术</a:t>
            </a:r>
          </a:p>
        </p:txBody>
      </p:sp>
      <p:grpSp>
        <p:nvGrpSpPr>
          <p:cNvPr id="6" name="组合 5">
            <a:extLst>
              <a:ext uri="{FF2B5EF4-FFF2-40B4-BE49-F238E27FC236}">
                <a16:creationId xmlns:a16="http://schemas.microsoft.com/office/drawing/2014/main" id="{B1DBD56A-7159-448E-B16E-45BA6AB1F52F}"/>
              </a:ext>
            </a:extLst>
          </p:cNvPr>
          <p:cNvGrpSpPr/>
          <p:nvPr/>
        </p:nvGrpSpPr>
        <p:grpSpPr>
          <a:xfrm>
            <a:off x="9169377" y="465601"/>
            <a:ext cx="2770705" cy="1414042"/>
            <a:chOff x="10429465" y="776810"/>
            <a:chExt cx="2770705" cy="1414042"/>
          </a:xfrm>
        </p:grpSpPr>
        <p:sp>
          <p:nvSpPr>
            <p:cNvPr id="2" name="椭圆 1">
              <a:extLst>
                <a:ext uri="{FF2B5EF4-FFF2-40B4-BE49-F238E27FC236}">
                  <a16:creationId xmlns:a16="http://schemas.microsoft.com/office/drawing/2014/main" id="{4710A12A-D1DC-4A84-B7AE-742A53C5A24D}"/>
                </a:ext>
              </a:extLst>
            </p:cNvPr>
            <p:cNvSpPr/>
            <p:nvPr/>
          </p:nvSpPr>
          <p:spPr>
            <a:xfrm>
              <a:off x="10429465" y="776810"/>
              <a:ext cx="2770705" cy="141404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157C1F5D-C990-4C62-A74A-AF7A5F351974}"/>
                </a:ext>
              </a:extLst>
            </p:cNvPr>
            <p:cNvSpPr txBox="1"/>
            <p:nvPr/>
          </p:nvSpPr>
          <p:spPr>
            <a:xfrm>
              <a:off x="10559258" y="886661"/>
              <a:ext cx="2566681" cy="1200329"/>
            </a:xfrm>
            <a:prstGeom prst="rect">
              <a:avLst/>
            </a:prstGeom>
            <a:noFill/>
          </p:spPr>
          <p:txBody>
            <a:bodyPr wrap="square" rtlCol="0">
              <a:spAutoFit/>
            </a:bodyPr>
            <a:lstStyle/>
            <a:p>
              <a:pPr algn="ctr"/>
              <a:r>
                <a:rPr lang="zh-CN" altLang="zh-CN" sz="2400" b="1" kern="100" dirty="0">
                  <a:latin typeface="+mn-ea"/>
                  <a:ea typeface="+mn-ea"/>
                  <a:cs typeface="Times New Roman" panose="02020603050405020304" pitchFamily="18" charset="0"/>
                </a:rPr>
                <a:t>基于视觉的</a:t>
              </a:r>
              <a:endParaRPr lang="en-US" altLang="zh-CN" sz="2400" b="1" kern="100" dirty="0">
                <a:latin typeface="+mn-ea"/>
                <a:ea typeface="+mn-ea"/>
                <a:cs typeface="Times New Roman" panose="02020603050405020304" pitchFamily="18" charset="0"/>
              </a:endParaRPr>
            </a:p>
            <a:p>
              <a:pPr algn="ctr"/>
              <a:r>
                <a:rPr lang="zh-CN" altLang="zh-CN" sz="2400" b="1" kern="100" dirty="0">
                  <a:latin typeface="+mn-ea"/>
                  <a:ea typeface="+mn-ea"/>
                  <a:cs typeface="Times New Roman" panose="02020603050405020304" pitchFamily="18" charset="0"/>
                </a:rPr>
                <a:t>双传感器融合跟踪注册方法</a:t>
              </a:r>
              <a:endParaRPr lang="zh-CN" altLang="en-US" sz="2400" b="1" kern="100" dirty="0">
                <a:latin typeface="+mn-ea"/>
                <a:ea typeface="+mn-ea"/>
                <a:cs typeface="Times New Roman" panose="02020603050405020304" pitchFamily="18" charset="0"/>
              </a:endParaRPr>
            </a:p>
          </p:txBody>
        </p:sp>
      </p:grpSp>
      <p:grpSp>
        <p:nvGrpSpPr>
          <p:cNvPr id="9" name="组合 8">
            <a:extLst>
              <a:ext uri="{FF2B5EF4-FFF2-40B4-BE49-F238E27FC236}">
                <a16:creationId xmlns:a16="http://schemas.microsoft.com/office/drawing/2014/main" id="{A5A500E0-8C01-4BF4-9846-9FADB5EF1BBD}"/>
              </a:ext>
            </a:extLst>
          </p:cNvPr>
          <p:cNvGrpSpPr/>
          <p:nvPr/>
        </p:nvGrpSpPr>
        <p:grpSpPr>
          <a:xfrm>
            <a:off x="537477" y="958271"/>
            <a:ext cx="2770705" cy="1414042"/>
            <a:chOff x="8252322" y="2576554"/>
            <a:chExt cx="2770705" cy="1414042"/>
          </a:xfrm>
        </p:grpSpPr>
        <p:sp>
          <p:nvSpPr>
            <p:cNvPr id="36" name="椭圆 35">
              <a:extLst>
                <a:ext uri="{FF2B5EF4-FFF2-40B4-BE49-F238E27FC236}">
                  <a16:creationId xmlns:a16="http://schemas.microsoft.com/office/drawing/2014/main" id="{15AFA821-8FBD-4F9E-BF7B-CDA979DAB238}"/>
                </a:ext>
              </a:extLst>
            </p:cNvPr>
            <p:cNvSpPr/>
            <p:nvPr/>
          </p:nvSpPr>
          <p:spPr>
            <a:xfrm>
              <a:off x="8252322" y="2576554"/>
              <a:ext cx="2770705" cy="141404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C99A9951-9F1B-4F71-9D37-4A4DC99202E3}"/>
                </a:ext>
              </a:extLst>
            </p:cNvPr>
            <p:cNvSpPr txBox="1"/>
            <p:nvPr/>
          </p:nvSpPr>
          <p:spPr>
            <a:xfrm>
              <a:off x="8336017" y="2751046"/>
              <a:ext cx="2566681" cy="1200329"/>
            </a:xfrm>
            <a:prstGeom prst="rect">
              <a:avLst/>
            </a:prstGeom>
            <a:noFill/>
          </p:spPr>
          <p:txBody>
            <a:bodyPr wrap="square" rtlCol="0">
              <a:spAutoFit/>
            </a:bodyPr>
            <a:lstStyle/>
            <a:p>
              <a:pPr algn="ctr"/>
              <a:r>
                <a:rPr lang="zh-CN" altLang="zh-CN" sz="2400" b="1" kern="100" dirty="0">
                  <a:latin typeface="+mn-ea"/>
                  <a:ea typeface="+mn-ea"/>
                  <a:cs typeface="Times New Roman" panose="02020603050405020304" pitchFamily="18" charset="0"/>
                </a:rPr>
                <a:t>基于模型的</a:t>
              </a:r>
              <a:endParaRPr lang="en-US" altLang="zh-CN" sz="2400" b="1" kern="100" dirty="0">
                <a:latin typeface="+mn-ea"/>
                <a:ea typeface="+mn-ea"/>
                <a:cs typeface="Times New Roman" panose="02020603050405020304" pitchFamily="18" charset="0"/>
              </a:endParaRPr>
            </a:p>
            <a:p>
              <a:pPr algn="ctr"/>
              <a:r>
                <a:rPr lang="zh-CN" altLang="zh-CN" sz="2400" b="1" kern="100" dirty="0">
                  <a:latin typeface="+mn-ea"/>
                  <a:ea typeface="+mn-ea"/>
                  <a:cs typeface="Times New Roman" panose="02020603050405020304" pitchFamily="18" charset="0"/>
                </a:rPr>
                <a:t>虚实遮挡处理</a:t>
              </a:r>
              <a:endParaRPr lang="en-US" altLang="zh-CN" sz="2400" b="1" kern="100" dirty="0">
                <a:latin typeface="+mn-ea"/>
                <a:ea typeface="+mn-ea"/>
                <a:cs typeface="Times New Roman" panose="02020603050405020304" pitchFamily="18" charset="0"/>
              </a:endParaRPr>
            </a:p>
            <a:p>
              <a:pPr algn="ctr"/>
              <a:r>
                <a:rPr lang="zh-CN" altLang="zh-CN" sz="2400" b="1" kern="100" dirty="0">
                  <a:latin typeface="+mn-ea"/>
                  <a:ea typeface="+mn-ea"/>
                  <a:cs typeface="Times New Roman" panose="02020603050405020304" pitchFamily="18" charset="0"/>
                </a:rPr>
                <a:t>方法</a:t>
              </a:r>
              <a:endParaRPr lang="zh-CN" altLang="en-US" sz="2400" b="1" kern="100" dirty="0">
                <a:latin typeface="+mn-ea"/>
                <a:ea typeface="+mn-ea"/>
                <a:cs typeface="Times New Roman" panose="02020603050405020304" pitchFamily="18" charset="0"/>
              </a:endParaRPr>
            </a:p>
          </p:txBody>
        </p:sp>
      </p:grpSp>
      <p:grpSp>
        <p:nvGrpSpPr>
          <p:cNvPr id="12" name="组合 11">
            <a:extLst>
              <a:ext uri="{FF2B5EF4-FFF2-40B4-BE49-F238E27FC236}">
                <a16:creationId xmlns:a16="http://schemas.microsoft.com/office/drawing/2014/main" id="{35645E13-48B0-4E2D-8CBF-0CD768B556B6}"/>
              </a:ext>
            </a:extLst>
          </p:cNvPr>
          <p:cNvGrpSpPr/>
          <p:nvPr/>
        </p:nvGrpSpPr>
        <p:grpSpPr>
          <a:xfrm>
            <a:off x="762153" y="3141063"/>
            <a:ext cx="2770705" cy="1414042"/>
            <a:chOff x="1016728" y="1284507"/>
            <a:chExt cx="2770705" cy="1414042"/>
          </a:xfrm>
        </p:grpSpPr>
        <p:sp>
          <p:nvSpPr>
            <p:cNvPr id="35" name="椭圆 34">
              <a:extLst>
                <a:ext uri="{FF2B5EF4-FFF2-40B4-BE49-F238E27FC236}">
                  <a16:creationId xmlns:a16="http://schemas.microsoft.com/office/drawing/2014/main" id="{407646E3-4279-4F4B-BA70-08DED4481324}"/>
                </a:ext>
              </a:extLst>
            </p:cNvPr>
            <p:cNvSpPr/>
            <p:nvPr/>
          </p:nvSpPr>
          <p:spPr>
            <a:xfrm>
              <a:off x="1016728" y="1284507"/>
              <a:ext cx="2770705" cy="141404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DA29E5DD-9CD5-4042-AACF-A51DAE1BD13C}"/>
                </a:ext>
              </a:extLst>
            </p:cNvPr>
            <p:cNvSpPr txBox="1"/>
            <p:nvPr/>
          </p:nvSpPr>
          <p:spPr>
            <a:xfrm>
              <a:off x="1105128" y="1540577"/>
              <a:ext cx="2566681" cy="830997"/>
            </a:xfrm>
            <a:prstGeom prst="rect">
              <a:avLst/>
            </a:prstGeom>
            <a:noFill/>
          </p:spPr>
          <p:txBody>
            <a:bodyPr wrap="square" rtlCol="0">
              <a:spAutoFit/>
            </a:bodyPr>
            <a:lstStyle/>
            <a:p>
              <a:pPr algn="ctr"/>
              <a:r>
                <a:rPr lang="zh-CN" altLang="zh-CN" sz="2400" b="1" kern="100" dirty="0">
                  <a:latin typeface="+mn-ea"/>
                  <a:ea typeface="+mn-ea"/>
                  <a:cs typeface="Times New Roman" panose="02020603050405020304" pitchFamily="18" charset="0"/>
                </a:rPr>
                <a:t>交互式的</a:t>
              </a:r>
              <a:endParaRPr lang="en-US" altLang="zh-CN" sz="2400" b="1" kern="100" dirty="0">
                <a:latin typeface="+mn-ea"/>
                <a:ea typeface="+mn-ea"/>
                <a:cs typeface="Times New Roman" panose="02020603050405020304" pitchFamily="18" charset="0"/>
              </a:endParaRPr>
            </a:p>
            <a:p>
              <a:pPr algn="ctr"/>
              <a:r>
                <a:rPr lang="zh-CN" altLang="zh-CN" sz="2400" b="1" kern="100" dirty="0">
                  <a:latin typeface="+mn-ea"/>
                  <a:ea typeface="+mn-ea"/>
                  <a:cs typeface="Times New Roman" panose="02020603050405020304" pitchFamily="18" charset="0"/>
                </a:rPr>
                <a:t>视频标记技术</a:t>
              </a:r>
              <a:endParaRPr lang="zh-CN" altLang="en-US" sz="2400" b="1" kern="100" dirty="0">
                <a:latin typeface="+mn-ea"/>
                <a:ea typeface="+mn-ea"/>
                <a:cs typeface="Times New Roman" panose="02020603050405020304" pitchFamily="18" charset="0"/>
              </a:endParaRPr>
            </a:p>
          </p:txBody>
        </p:sp>
      </p:grpSp>
      <p:sp>
        <p:nvSpPr>
          <p:cNvPr id="10" name="箭头: 右 9">
            <a:extLst>
              <a:ext uri="{FF2B5EF4-FFF2-40B4-BE49-F238E27FC236}">
                <a16:creationId xmlns:a16="http://schemas.microsoft.com/office/drawing/2014/main" id="{ABB755B9-EF52-452E-94DD-495892BD98D1}"/>
              </a:ext>
            </a:extLst>
          </p:cNvPr>
          <p:cNvSpPr/>
          <p:nvPr/>
        </p:nvSpPr>
        <p:spPr>
          <a:xfrm rot="909889">
            <a:off x="3485701" y="1643634"/>
            <a:ext cx="1510183" cy="697785"/>
          </a:xfrm>
          <a:prstGeom prst="rightArrow">
            <a:avLst>
              <a:gd name="adj1" fmla="val 38377"/>
              <a:gd name="adj2" fmla="val 543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箭头: 左 10">
            <a:extLst>
              <a:ext uri="{FF2B5EF4-FFF2-40B4-BE49-F238E27FC236}">
                <a16:creationId xmlns:a16="http://schemas.microsoft.com/office/drawing/2014/main" id="{D75059E1-6DC9-4842-B617-B6160C844651}"/>
              </a:ext>
            </a:extLst>
          </p:cNvPr>
          <p:cNvSpPr/>
          <p:nvPr/>
        </p:nvSpPr>
        <p:spPr>
          <a:xfrm rot="9919372">
            <a:off x="3859036" y="3256239"/>
            <a:ext cx="1192028" cy="5092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箭头: 左 42">
            <a:extLst>
              <a:ext uri="{FF2B5EF4-FFF2-40B4-BE49-F238E27FC236}">
                <a16:creationId xmlns:a16="http://schemas.microsoft.com/office/drawing/2014/main" id="{D82D4635-B671-449A-8262-39197BC726FB}"/>
              </a:ext>
            </a:extLst>
          </p:cNvPr>
          <p:cNvSpPr/>
          <p:nvPr/>
        </p:nvSpPr>
        <p:spPr>
          <a:xfrm rot="18183468">
            <a:off x="9770680" y="2328492"/>
            <a:ext cx="1192028" cy="5092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箭头: 左 43">
            <a:extLst>
              <a:ext uri="{FF2B5EF4-FFF2-40B4-BE49-F238E27FC236}">
                <a16:creationId xmlns:a16="http://schemas.microsoft.com/office/drawing/2014/main" id="{A7C9A883-9F7C-4D90-AE72-BA28FDFF9C86}"/>
              </a:ext>
            </a:extLst>
          </p:cNvPr>
          <p:cNvSpPr/>
          <p:nvPr/>
        </p:nvSpPr>
        <p:spPr>
          <a:xfrm rot="19804363">
            <a:off x="7899726" y="1576524"/>
            <a:ext cx="1192028" cy="5092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箭头: 左 46">
            <a:extLst>
              <a:ext uri="{FF2B5EF4-FFF2-40B4-BE49-F238E27FC236}">
                <a16:creationId xmlns:a16="http://schemas.microsoft.com/office/drawing/2014/main" id="{1F814FD0-5F82-429F-87B3-0FD1941708D3}"/>
              </a:ext>
            </a:extLst>
          </p:cNvPr>
          <p:cNvSpPr/>
          <p:nvPr/>
        </p:nvSpPr>
        <p:spPr>
          <a:xfrm rot="16200000">
            <a:off x="6470384" y="4664012"/>
            <a:ext cx="965667" cy="50924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0" name="组合 49">
            <a:extLst>
              <a:ext uri="{FF2B5EF4-FFF2-40B4-BE49-F238E27FC236}">
                <a16:creationId xmlns:a16="http://schemas.microsoft.com/office/drawing/2014/main" id="{EBE8D5B2-B433-4C0C-873A-AA528487972E}"/>
              </a:ext>
            </a:extLst>
          </p:cNvPr>
          <p:cNvGrpSpPr/>
          <p:nvPr/>
        </p:nvGrpSpPr>
        <p:grpSpPr>
          <a:xfrm>
            <a:off x="5729856" y="5512858"/>
            <a:ext cx="2574443" cy="937112"/>
            <a:chOff x="8252322" y="2576554"/>
            <a:chExt cx="2770705" cy="1540950"/>
          </a:xfrm>
        </p:grpSpPr>
        <p:sp>
          <p:nvSpPr>
            <p:cNvPr id="54" name="椭圆 53">
              <a:extLst>
                <a:ext uri="{FF2B5EF4-FFF2-40B4-BE49-F238E27FC236}">
                  <a16:creationId xmlns:a16="http://schemas.microsoft.com/office/drawing/2014/main" id="{25E393BB-9AA6-4DE8-AAAF-5A7C7924C0B1}"/>
                </a:ext>
              </a:extLst>
            </p:cNvPr>
            <p:cNvSpPr/>
            <p:nvPr/>
          </p:nvSpPr>
          <p:spPr>
            <a:xfrm>
              <a:off x="8252322" y="2576554"/>
              <a:ext cx="2770705" cy="141404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文本框 54">
              <a:extLst>
                <a:ext uri="{FF2B5EF4-FFF2-40B4-BE49-F238E27FC236}">
                  <a16:creationId xmlns:a16="http://schemas.microsoft.com/office/drawing/2014/main" id="{8791F807-5306-4406-A2F0-DB579FC8902E}"/>
                </a:ext>
              </a:extLst>
            </p:cNvPr>
            <p:cNvSpPr txBox="1"/>
            <p:nvPr/>
          </p:nvSpPr>
          <p:spPr>
            <a:xfrm>
              <a:off x="8336017" y="2751045"/>
              <a:ext cx="2566681" cy="1366459"/>
            </a:xfrm>
            <a:prstGeom prst="rect">
              <a:avLst/>
            </a:prstGeom>
            <a:noFill/>
          </p:spPr>
          <p:txBody>
            <a:bodyPr wrap="square" rtlCol="0">
              <a:spAutoFit/>
            </a:bodyPr>
            <a:lstStyle/>
            <a:p>
              <a:pPr algn="ctr"/>
              <a:r>
                <a:rPr lang="zh-CN" altLang="en-US" sz="2400" b="1" kern="100" dirty="0">
                  <a:latin typeface="+mn-ea"/>
                  <a:ea typeface="+mn-ea"/>
                  <a:cs typeface="Times New Roman" panose="02020603050405020304" pitchFamily="18" charset="0"/>
                </a:rPr>
                <a:t>维修示教视频</a:t>
              </a:r>
            </a:p>
          </p:txBody>
        </p:sp>
      </p:grpSp>
      <p:sp>
        <p:nvSpPr>
          <p:cNvPr id="14" name="矩形 13">
            <a:extLst>
              <a:ext uri="{FF2B5EF4-FFF2-40B4-BE49-F238E27FC236}">
                <a16:creationId xmlns:a16="http://schemas.microsoft.com/office/drawing/2014/main" id="{29C67BFF-30E4-4552-A742-2E1F1384D7BF}"/>
              </a:ext>
            </a:extLst>
          </p:cNvPr>
          <p:cNvSpPr/>
          <p:nvPr/>
        </p:nvSpPr>
        <p:spPr>
          <a:xfrm>
            <a:off x="277413" y="4777125"/>
            <a:ext cx="5046235" cy="1647982"/>
          </a:xfrm>
          <a:prstGeom prst="rect">
            <a:avLst/>
          </a:prstGeom>
          <a:solidFill>
            <a:schemeClr val="accent4">
              <a:lumMod val="40000"/>
              <a:lumOff val="6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a:extLst>
              <a:ext uri="{FF2B5EF4-FFF2-40B4-BE49-F238E27FC236}">
                <a16:creationId xmlns:a16="http://schemas.microsoft.com/office/drawing/2014/main" id="{1B3EEBFB-0230-4F7D-8F8F-E91FDDA9BCA9}"/>
              </a:ext>
            </a:extLst>
          </p:cNvPr>
          <p:cNvSpPr txBox="1"/>
          <p:nvPr/>
        </p:nvSpPr>
        <p:spPr>
          <a:xfrm>
            <a:off x="277414" y="4937581"/>
            <a:ext cx="5111521" cy="1323439"/>
          </a:xfrm>
          <a:prstGeom prst="rect">
            <a:avLst/>
          </a:prstGeom>
          <a:noFill/>
        </p:spPr>
        <p:txBody>
          <a:bodyPr wrap="square">
            <a:spAutoFit/>
          </a:bodyPr>
          <a:lstStyle/>
          <a:p>
            <a:r>
              <a:rPr lang="zh-CN" altLang="zh-CN" sz="2000" kern="100" dirty="0">
                <a:latin typeface="+mn-ea"/>
                <a:ea typeface="+mn-ea"/>
                <a:cs typeface="Times New Roman" panose="02020603050405020304" pitchFamily="18" charset="0"/>
              </a:rPr>
              <a:t>通过查询</a:t>
            </a:r>
            <a:r>
              <a:rPr lang="zh-CN" altLang="en-US" sz="2000" kern="100" dirty="0">
                <a:latin typeface="+mn-ea"/>
                <a:ea typeface="+mn-ea"/>
                <a:cs typeface="Times New Roman" panose="02020603050405020304" pitchFamily="18" charset="0"/>
              </a:rPr>
              <a:t>，调整</a:t>
            </a:r>
            <a:r>
              <a:rPr lang="zh-CN" altLang="zh-CN" sz="2000" kern="100" dirty="0">
                <a:latin typeface="+mn-ea"/>
                <a:ea typeface="+mn-ea"/>
                <a:cs typeface="Times New Roman" panose="02020603050405020304" pitchFamily="18" charset="0"/>
              </a:rPr>
              <a:t>标记信息或人工编辑输入零部件的</a:t>
            </a:r>
            <a:r>
              <a:rPr lang="zh-CN" altLang="en-US" sz="2000" kern="100" dirty="0">
                <a:latin typeface="+mn-ea"/>
                <a:ea typeface="+mn-ea"/>
                <a:cs typeface="Times New Roman" panose="02020603050405020304" pitchFamily="18" charset="0"/>
              </a:rPr>
              <a:t>维修</a:t>
            </a:r>
            <a:r>
              <a:rPr lang="zh-CN" altLang="zh-CN" sz="2000" kern="100" dirty="0">
                <a:latin typeface="+mn-ea"/>
                <a:ea typeface="+mn-ea"/>
                <a:cs typeface="Times New Roman" panose="02020603050405020304" pitchFamily="18" charset="0"/>
              </a:rPr>
              <a:t>工艺信息，来实现更加友好的可视化内容，最后通过</a:t>
            </a:r>
            <a:r>
              <a:rPr lang="en-US" altLang="zh-CN" sz="2000" kern="100" dirty="0">
                <a:latin typeface="+mn-ea"/>
                <a:ea typeface="+mn-ea"/>
                <a:cs typeface="Times New Roman" panose="02020603050405020304" pitchFamily="18" charset="0"/>
              </a:rPr>
              <a:t>OpenGL</a:t>
            </a:r>
            <a:r>
              <a:rPr lang="zh-CN" altLang="zh-CN" sz="2000" kern="100" dirty="0">
                <a:latin typeface="+mn-ea"/>
                <a:ea typeface="+mn-ea"/>
                <a:cs typeface="Times New Roman" panose="02020603050405020304" pitchFamily="18" charset="0"/>
              </a:rPr>
              <a:t>渲染引擎实时将选择或输入的标记信息渲染到真实场景中</a:t>
            </a:r>
            <a:r>
              <a:rPr lang="zh-CN" altLang="en-US" sz="2000" kern="100" dirty="0">
                <a:latin typeface="+mn-ea"/>
                <a:ea typeface="+mn-ea"/>
                <a:cs typeface="Times New Roman" panose="02020603050405020304" pitchFamily="18" charset="0"/>
              </a:rPr>
              <a:t>。</a:t>
            </a:r>
            <a:endParaRPr lang="zh-CN" altLang="en-US" sz="2000" dirty="0"/>
          </a:p>
        </p:txBody>
      </p:sp>
      <p:sp>
        <p:nvSpPr>
          <p:cNvPr id="15" name="箭头: 右弧形 14">
            <a:extLst>
              <a:ext uri="{FF2B5EF4-FFF2-40B4-BE49-F238E27FC236}">
                <a16:creationId xmlns:a16="http://schemas.microsoft.com/office/drawing/2014/main" id="{2FB03607-D1D4-47ED-A6D5-BBA2441BDADF}"/>
              </a:ext>
            </a:extLst>
          </p:cNvPr>
          <p:cNvSpPr/>
          <p:nvPr/>
        </p:nvSpPr>
        <p:spPr>
          <a:xfrm>
            <a:off x="3532858" y="3942497"/>
            <a:ext cx="430795" cy="830997"/>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78068159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500"/>
                                        <p:tgtEl>
                                          <p:spTgt spid="92"/>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500"/>
                                        <p:tgtEl>
                                          <p:spTgt spid="65"/>
                                        </p:tgtEl>
                                      </p:cBhvr>
                                    </p:animEffect>
                                  </p:childTnLst>
                                </p:cTn>
                              </p:par>
                            </p:childTnLst>
                          </p:cTn>
                        </p:par>
                        <p:par>
                          <p:cTn id="39" fill="hold">
                            <p:stCondLst>
                              <p:cond delay="4000"/>
                            </p:stCondLst>
                            <p:childTnLst>
                              <p:par>
                                <p:cTn id="40" presetID="26" presetClass="emph" presetSubtype="0" fill="hold" grpId="0" nodeType="afterEffect">
                                  <p:stCondLst>
                                    <p:cond delay="0"/>
                                  </p:stCondLst>
                                  <p:childTnLst>
                                    <p:animEffect transition="out" filter="fade">
                                      <p:cBhvr>
                                        <p:cTn id="41" dur="500" tmFilter="0, 0; .2, .5; .8, .5; 1, 0"/>
                                        <p:tgtEl>
                                          <p:spTgt spid="65"/>
                                        </p:tgtEl>
                                      </p:cBhvr>
                                    </p:animEffect>
                                    <p:animScale>
                                      <p:cBhvr>
                                        <p:cTn id="42" dur="250" autoRev="1" fill="hold"/>
                                        <p:tgtEl>
                                          <p:spTgt spid="6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91" grpId="0" animBg="1"/>
      <p:bldP spid="92" grpId="0"/>
      <p:bldP spid="92" grpId="1"/>
      <p:bldP spid="64" grpId="0" animBg="1"/>
      <p:bldP spid="65" grpId="0"/>
      <p:bldP spid="6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8" y="0"/>
            <a:ext cx="410845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 name="矩形 142"/>
          <p:cNvSpPr/>
          <p:nvPr/>
        </p:nvSpPr>
        <p:spPr>
          <a:xfrm>
            <a:off x="-7938" y="0"/>
            <a:ext cx="4048126"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5" name="矩形 144"/>
          <p:cNvSpPr/>
          <p:nvPr/>
        </p:nvSpPr>
        <p:spPr>
          <a:xfrm>
            <a:off x="8148638" y="0"/>
            <a:ext cx="40579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矩形 145"/>
          <p:cNvSpPr/>
          <p:nvPr/>
        </p:nvSpPr>
        <p:spPr>
          <a:xfrm>
            <a:off x="-47631" y="1"/>
            <a:ext cx="4092582" cy="15298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a:off x="8143875" y="0"/>
            <a:ext cx="4094162" cy="1548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7" name="图片 56"/>
          <p:cNvPicPr>
            <a:picLocks noChangeAspect="1"/>
          </p:cNvPicPr>
          <p:nvPr/>
        </p:nvPicPr>
        <p:blipFill rotWithShape="1">
          <a:blip r:embed="rId11"/>
          <a:srcRect t="2054" b="3954"/>
          <a:stretch/>
        </p:blipFill>
        <p:spPr>
          <a:xfrm>
            <a:off x="-20640" y="154802"/>
            <a:ext cx="12200257" cy="6547622"/>
          </a:xfrm>
          <a:prstGeom prst="rect">
            <a:avLst/>
          </a:prstGeom>
        </p:spPr>
      </p:pic>
      <p:grpSp>
        <p:nvGrpSpPr>
          <p:cNvPr id="14" name="PA_组合 13"/>
          <p:cNvGrpSpPr/>
          <p:nvPr>
            <p:custDataLst>
              <p:tags r:id="rId2"/>
            </p:custDataLst>
          </p:nvPr>
        </p:nvGrpSpPr>
        <p:grpSpPr>
          <a:xfrm>
            <a:off x="-1228473" y="1995053"/>
            <a:ext cx="2775952" cy="2775952"/>
            <a:chOff x="-1920755" y="1480516"/>
            <a:chExt cx="3790609" cy="3790609"/>
          </a:xfrm>
        </p:grpSpPr>
        <p:sp>
          <p:nvSpPr>
            <p:cNvPr id="13" name="任意多边形: 形状 12"/>
            <p:cNvSpPr/>
            <p:nvPr/>
          </p:nvSpPr>
          <p:spPr>
            <a:xfrm>
              <a:off x="-1920755" y="1480516"/>
              <a:ext cx="3790609" cy="3790609"/>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PA_Freeform: Shape 41"/>
            <p:cNvSpPr/>
            <p:nvPr>
              <p:custDataLst>
                <p:tags r:id="rId8"/>
              </p:custDataLst>
            </p:nvPr>
          </p:nvSpPr>
          <p:spPr bwMode="auto">
            <a:xfrm rot="5400000">
              <a:off x="9646" y="1480516"/>
              <a:ext cx="1860208" cy="1860208"/>
            </a:xfrm>
            <a:custGeom>
              <a:avLst/>
              <a:gdLst>
                <a:gd name="connsiteX0" fmla="*/ 2304256 w 2304256"/>
                <a:gd name="connsiteY0" fmla="*/ 0 h 2304256"/>
                <a:gd name="connsiteX1" fmla="*/ 2304256 w 2304256"/>
                <a:gd name="connsiteY1" fmla="*/ 2304256 h 2304256"/>
                <a:gd name="connsiteX2" fmla="*/ 2304255 w 2304256"/>
                <a:gd name="connsiteY2" fmla="*/ 2304256 h 2304256"/>
                <a:gd name="connsiteX3" fmla="*/ 0 w 2304256"/>
                <a:gd name="connsiteY3" fmla="*/ 1 h 2304256"/>
                <a:gd name="connsiteX4" fmla="*/ 0 w 2304256"/>
                <a:gd name="connsiteY4" fmla="*/ 0 h 2304256"/>
                <a:gd name="connsiteX5" fmla="*/ 2304256 w 2304256"/>
                <a:gd name="connsiteY5"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256" h="2304256">
                  <a:moveTo>
                    <a:pt x="2304256" y="0"/>
                  </a:moveTo>
                  <a:lnTo>
                    <a:pt x="2304256" y="2304256"/>
                  </a:lnTo>
                  <a:lnTo>
                    <a:pt x="2304255" y="2304256"/>
                  </a:lnTo>
                  <a:lnTo>
                    <a:pt x="0" y="1"/>
                  </a:lnTo>
                  <a:lnTo>
                    <a:pt x="0" y="0"/>
                  </a:lnTo>
                  <a:lnTo>
                    <a:pt x="2304256" y="0"/>
                  </a:lnTo>
                  <a:close/>
                </a:path>
              </a:pathLst>
            </a:custGeom>
            <a:solidFill>
              <a:schemeClr val="accent6">
                <a:lumMod val="50000"/>
              </a:schemeClr>
            </a:solidFill>
            <a:ln w="19050">
              <a:noFill/>
              <a:round/>
              <a:headEnd/>
              <a:tailEnd/>
            </a:ln>
          </p:spPr>
          <p:txBody>
            <a:bodyPr anchor="ctr"/>
            <a:lstStyle/>
            <a:p>
              <a:pPr algn="ctr"/>
              <a:endParaRPr/>
            </a:p>
          </p:txBody>
        </p:sp>
      </p:grpSp>
      <p:grpSp>
        <p:nvGrpSpPr>
          <p:cNvPr id="19" name="PA_组合 18"/>
          <p:cNvGrpSpPr/>
          <p:nvPr>
            <p:custDataLst>
              <p:tags r:id="rId3"/>
            </p:custDataLst>
          </p:nvPr>
        </p:nvGrpSpPr>
        <p:grpSpPr>
          <a:xfrm>
            <a:off x="-2280063" y="950456"/>
            <a:ext cx="5337699" cy="5355841"/>
            <a:chOff x="-3759201" y="-393077"/>
            <a:chExt cx="7473610" cy="7499010"/>
          </a:xfrm>
        </p:grpSpPr>
        <p:grpSp>
          <p:nvGrpSpPr>
            <p:cNvPr id="17" name="PA_组合 16"/>
            <p:cNvGrpSpPr/>
            <p:nvPr>
              <p:custDataLst>
                <p:tags r:id="rId6"/>
              </p:custDataLst>
            </p:nvPr>
          </p:nvGrpSpPr>
          <p:grpSpPr>
            <a:xfrm>
              <a:off x="-263917" y="2974934"/>
              <a:ext cx="3978326" cy="4130999"/>
              <a:chOff x="-263917" y="2974934"/>
              <a:chExt cx="3978326" cy="4130999"/>
            </a:xfrm>
          </p:grpSpPr>
          <p:sp>
            <p:nvSpPr>
              <p:cNvPr id="15" name="任意多边形: 形状 14"/>
              <p:cNvSpPr/>
              <p:nvPr/>
            </p:nvSpPr>
            <p:spPr>
              <a:xfrm>
                <a:off x="0" y="3340724"/>
                <a:ext cx="3714409" cy="3765209"/>
              </a:xfrm>
              <a:custGeom>
                <a:avLst/>
                <a:gdLst/>
                <a:ahLst/>
                <a:cxnLst/>
                <a:rect l="0" t="0" r="0" b="0"/>
                <a:pathLst>
                  <a:path w="3714409" h="3765209">
                    <a:moveTo>
                      <a:pt x="0" y="0"/>
                    </a:moveTo>
                    <a:lnTo>
                      <a:pt x="3714408" y="0"/>
                    </a:lnTo>
                    <a:lnTo>
                      <a:pt x="3714408" y="3765208"/>
                    </a:lnTo>
                    <a:lnTo>
                      <a:pt x="0" y="37652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PA_Freeform: Shape 42"/>
              <p:cNvSpPr/>
              <p:nvPr>
                <p:custDataLst>
                  <p:tags r:id="rId7"/>
                </p:custDataLst>
              </p:nvPr>
            </p:nvSpPr>
            <p:spPr bwMode="auto">
              <a:xfrm rot="10800000">
                <a:off x="-263917" y="2974934"/>
                <a:ext cx="1860208" cy="1860207"/>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6">
                  <a:lumMod val="50000"/>
                </a:schemeClr>
              </a:solidFill>
              <a:ln w="19050">
                <a:noFill/>
                <a:round/>
                <a:headEnd/>
                <a:tailEnd/>
              </a:ln>
            </p:spPr>
            <p:txBody>
              <a:bodyPr anchor="ctr"/>
              <a:lstStyle/>
              <a:p>
                <a:pPr algn="ctr"/>
                <a:endParaRPr/>
              </a:p>
            </p:txBody>
          </p:sp>
        </p:grpSp>
        <p:sp>
          <p:nvSpPr>
            <p:cNvPr id="18" name="任意多边形: 形状 17"/>
            <p:cNvSpPr/>
            <p:nvPr/>
          </p:nvSpPr>
          <p:spPr>
            <a:xfrm>
              <a:off x="-3759201" y="-393077"/>
              <a:ext cx="7473610" cy="7499010"/>
            </a:xfrm>
            <a:custGeom>
              <a:avLst/>
              <a:gdLst/>
              <a:ahLst/>
              <a:cxnLst/>
              <a:rect l="0" t="0" r="0" b="0"/>
              <a:pathLst>
                <a:path w="7473610" h="7499010">
                  <a:moveTo>
                    <a:pt x="0" y="0"/>
                  </a:moveTo>
                  <a:lnTo>
                    <a:pt x="7473609" y="0"/>
                  </a:lnTo>
                  <a:lnTo>
                    <a:pt x="7473609" y="7499009"/>
                  </a:lnTo>
                  <a:lnTo>
                    <a:pt x="0" y="749900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24" name="文本框 523"/>
          <p:cNvSpPr txBox="1">
            <a:spLocks noChangeArrowheads="1"/>
          </p:cNvSpPr>
          <p:nvPr/>
        </p:nvSpPr>
        <p:spPr bwMode="auto">
          <a:xfrm>
            <a:off x="954556" y="2731006"/>
            <a:ext cx="12105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4000" b="1" dirty="0">
                <a:solidFill>
                  <a:schemeClr val="bg1">
                    <a:lumMod val="65000"/>
                  </a:schemeClr>
                </a:solidFill>
              </a:rPr>
              <a:t>目录</a:t>
            </a:r>
          </a:p>
        </p:txBody>
      </p:sp>
      <p:sp>
        <p:nvSpPr>
          <p:cNvPr id="525" name="文本框 524"/>
          <p:cNvSpPr txBox="1"/>
          <p:nvPr/>
        </p:nvSpPr>
        <p:spPr>
          <a:xfrm>
            <a:off x="606326" y="3418567"/>
            <a:ext cx="1877437" cy="461665"/>
          </a:xfrm>
          <a:prstGeom prst="rect">
            <a:avLst/>
          </a:prstGeom>
          <a:noFill/>
        </p:spPr>
        <p:txBody>
          <a:bodyPr wrap="none">
            <a:spAutoFit/>
          </a:bodyPr>
          <a:lstStyle/>
          <a:p>
            <a:pPr fontAlgn="auto">
              <a:spcBef>
                <a:spcPts val="0"/>
              </a:spcBef>
              <a:spcAft>
                <a:spcPts val="0"/>
              </a:spcAft>
              <a:defRPr/>
            </a:pPr>
            <a:r>
              <a:rPr lang="en-US" altLang="zh-CN" sz="2400" dirty="0">
                <a:solidFill>
                  <a:schemeClr val="bg1">
                    <a:lumMod val="65000"/>
                  </a:schemeClr>
                </a:solidFill>
                <a:ea typeface="+mj-ea"/>
                <a:cs typeface="Arial" panose="020B0604020202020204" pitchFamily="34" charset="0"/>
              </a:rPr>
              <a:t>CONTENTS</a:t>
            </a:r>
            <a:endParaRPr lang="zh-CN" altLang="en-US" sz="2400" dirty="0">
              <a:solidFill>
                <a:schemeClr val="bg1">
                  <a:lumMod val="65000"/>
                </a:schemeClr>
              </a:solidFill>
              <a:ea typeface="+mj-ea"/>
              <a:cs typeface="Arial" panose="020B0604020202020204" pitchFamily="34" charset="0"/>
            </a:endParaRPr>
          </a:p>
        </p:txBody>
      </p:sp>
      <p:sp>
        <p:nvSpPr>
          <p:cNvPr id="64" name="矩形 63"/>
          <p:cNvSpPr/>
          <p:nvPr/>
        </p:nvSpPr>
        <p:spPr>
          <a:xfrm>
            <a:off x="-20640" y="6703208"/>
            <a:ext cx="4060827" cy="1547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a:off x="8139113" y="6702425"/>
            <a:ext cx="4084956"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文本框 11"/>
          <p:cNvSpPr txBox="1"/>
          <p:nvPr/>
        </p:nvSpPr>
        <p:spPr>
          <a:xfrm>
            <a:off x="4225394" y="2029859"/>
            <a:ext cx="768011" cy="646331"/>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rPr>
              <a:t>01</a:t>
            </a:r>
            <a:endParaRPr lang="zh-CN" altLang="en-US" sz="3600" dirty="0">
              <a:solidFill>
                <a:schemeClr val="accent6">
                  <a:lumMod val="50000"/>
                </a:schemeClr>
              </a:solidFill>
              <a:latin typeface="Impact" panose="020B0806030902050204" pitchFamily="34" charset="0"/>
            </a:endParaRPr>
          </a:p>
        </p:txBody>
      </p:sp>
      <p:sp>
        <p:nvSpPr>
          <p:cNvPr id="45" name="文本框 44"/>
          <p:cNvSpPr txBox="1"/>
          <p:nvPr/>
        </p:nvSpPr>
        <p:spPr>
          <a:xfrm>
            <a:off x="5251524" y="2066015"/>
            <a:ext cx="4739103" cy="584775"/>
          </a:xfrm>
          <a:prstGeom prst="rect">
            <a:avLst/>
          </a:prstGeom>
          <a:noFill/>
        </p:spPr>
        <p:txBody>
          <a:bodyPr wrap="square" rtlCol="0">
            <a:spAutoFit/>
          </a:body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项目概况</a:t>
            </a:r>
            <a:endParaRPr lang="en-US" altLang="zh-CN"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grpSp>
        <p:nvGrpSpPr>
          <p:cNvPr id="31" name="PA_组合 30"/>
          <p:cNvGrpSpPr/>
          <p:nvPr>
            <p:custDataLst>
              <p:tags r:id="rId4"/>
            </p:custDataLst>
          </p:nvPr>
        </p:nvGrpSpPr>
        <p:grpSpPr>
          <a:xfrm>
            <a:off x="-2491734" y="1990794"/>
            <a:ext cx="5363030" cy="2670630"/>
            <a:chOff x="-2491734" y="1990794"/>
            <a:chExt cx="5363030" cy="2670630"/>
          </a:xfrm>
        </p:grpSpPr>
        <p:sp>
          <p:nvSpPr>
            <p:cNvPr id="26" name="任意多边形: 形状 25"/>
            <p:cNvSpPr/>
            <p:nvPr/>
          </p:nvSpPr>
          <p:spPr>
            <a:xfrm>
              <a:off x="-2491734" y="1990794"/>
              <a:ext cx="5363030" cy="2670630"/>
            </a:xfrm>
            <a:custGeom>
              <a:avLst/>
              <a:gdLst/>
              <a:ahLst/>
              <a:cxnLst/>
              <a:rect l="0" t="0" r="0" b="0"/>
              <a:pathLst>
                <a:path w="5363030" h="2670630">
                  <a:moveTo>
                    <a:pt x="0" y="0"/>
                  </a:moveTo>
                  <a:lnTo>
                    <a:pt x="5363029" y="0"/>
                  </a:lnTo>
                  <a:lnTo>
                    <a:pt x="5363029" y="2670629"/>
                  </a:lnTo>
                  <a:lnTo>
                    <a:pt x="0" y="267062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PA_菱形 7"/>
            <p:cNvSpPr/>
            <p:nvPr>
              <p:custDataLst>
                <p:tags r:id="rId5"/>
              </p:custDataLst>
            </p:nvPr>
          </p:nvSpPr>
          <p:spPr>
            <a:xfrm>
              <a:off x="200667" y="1990794"/>
              <a:ext cx="2670629" cy="2670629"/>
            </a:xfrm>
            <a:prstGeom prst="diamond">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任意多边形: 形状 31"/>
          <p:cNvSpPr/>
          <p:nvPr/>
        </p:nvSpPr>
        <p:spPr>
          <a:xfrm>
            <a:off x="-2147483648" y="911801"/>
            <a:ext cx="2147483647"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任意多边形: 形状 32"/>
          <p:cNvSpPr/>
          <p:nvPr/>
        </p:nvSpPr>
        <p:spPr>
          <a:xfrm>
            <a:off x="-2147483648" y="911801"/>
            <a:ext cx="2147483647"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任意多边形: 形状 33"/>
          <p:cNvSpPr/>
          <p:nvPr/>
        </p:nvSpPr>
        <p:spPr>
          <a:xfrm>
            <a:off x="-2147483648" y="911801"/>
            <a:ext cx="2147483647"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任意多边形: 形状 43"/>
          <p:cNvSpPr/>
          <p:nvPr/>
        </p:nvSpPr>
        <p:spPr>
          <a:xfrm>
            <a:off x="-2147483648" y="911801"/>
            <a:ext cx="2147483647"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文本框 61"/>
          <p:cNvSpPr txBox="1"/>
          <p:nvPr/>
        </p:nvSpPr>
        <p:spPr>
          <a:xfrm>
            <a:off x="4225394" y="3035987"/>
            <a:ext cx="768011" cy="646331"/>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rPr>
              <a:t>02</a:t>
            </a:r>
            <a:endParaRPr lang="zh-CN" altLang="en-US" sz="3600" dirty="0">
              <a:solidFill>
                <a:schemeClr val="accent6">
                  <a:lumMod val="50000"/>
                </a:schemeClr>
              </a:solidFill>
              <a:latin typeface="Impact" panose="020B0806030902050204" pitchFamily="34" charset="0"/>
            </a:endParaRPr>
          </a:p>
        </p:txBody>
      </p:sp>
      <p:sp>
        <p:nvSpPr>
          <p:cNvPr id="63" name="文本框 62"/>
          <p:cNvSpPr txBox="1"/>
          <p:nvPr/>
        </p:nvSpPr>
        <p:spPr>
          <a:xfrm>
            <a:off x="5251524" y="3072143"/>
            <a:ext cx="4739103" cy="1077218"/>
          </a:xfrm>
          <a:prstGeom prst="rect">
            <a:avLst/>
          </a:prstGeom>
          <a:noFill/>
        </p:spPr>
        <p:txBody>
          <a:bodyPr wrap="square" rtlCol="0">
            <a:spAutoFit/>
          </a:body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a:p>
            <a:endPar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67" name="文本框 66"/>
          <p:cNvSpPr txBox="1"/>
          <p:nvPr/>
        </p:nvSpPr>
        <p:spPr>
          <a:xfrm>
            <a:off x="4225394" y="4048150"/>
            <a:ext cx="768011" cy="646331"/>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rPr>
              <a:t>03</a:t>
            </a:r>
            <a:endParaRPr lang="zh-CN" altLang="en-US" sz="3600" dirty="0">
              <a:solidFill>
                <a:schemeClr val="accent6">
                  <a:lumMod val="50000"/>
                </a:schemeClr>
              </a:solidFill>
              <a:latin typeface="Impact" panose="020B0806030902050204" pitchFamily="34" charset="0"/>
            </a:endParaRPr>
          </a:p>
        </p:txBody>
      </p:sp>
      <p:sp>
        <p:nvSpPr>
          <p:cNvPr id="68" name="文本框 67"/>
          <p:cNvSpPr txBox="1"/>
          <p:nvPr/>
        </p:nvSpPr>
        <p:spPr>
          <a:xfrm>
            <a:off x="5251524" y="4084306"/>
            <a:ext cx="4739103" cy="584775"/>
          </a:xfrm>
          <a:prstGeom prst="rect">
            <a:avLst/>
          </a:prstGeom>
          <a:noFill/>
        </p:spPr>
        <p:txBody>
          <a:bodyPr wrap="square" rtlCol="0">
            <a:spAutoFit/>
          </a:body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项目进展</a:t>
            </a:r>
            <a:endParaRPr lang="en-US" altLang="zh-CN" sz="3200" b="1" dirty="0">
              <a:solidFill>
                <a:schemeClr val="accent6">
                  <a:lumMod val="50000"/>
                </a:schemeClr>
              </a:solidFill>
              <a:latin typeface="思源黑体 CN Light" panose="020B0300000000000000" pitchFamily="34" charset="-122"/>
              <a:ea typeface="思源黑体 CN Light" panose="020B0300000000000000" pitchFamily="34" charset="-122"/>
            </a:endParaRPr>
          </a:p>
        </p:txBody>
      </p:sp>
      <p:sp>
        <p:nvSpPr>
          <p:cNvPr id="65" name="矩形 64"/>
          <p:cNvSpPr/>
          <p:nvPr/>
        </p:nvSpPr>
        <p:spPr>
          <a:xfrm>
            <a:off x="4040187" y="6703207"/>
            <a:ext cx="4108451" cy="154793"/>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500" fill="hold"/>
                                        <p:tgtEl>
                                          <p:spTgt spid="144"/>
                                        </p:tgtEl>
                                        <p:attrNameLst>
                                          <p:attrName>ppt_x</p:attrName>
                                        </p:attrNameLst>
                                      </p:cBhvr>
                                      <p:tavLst>
                                        <p:tav tm="0">
                                          <p:val>
                                            <p:strVal val="#ppt_x"/>
                                          </p:val>
                                        </p:tav>
                                        <p:tav tm="100000">
                                          <p:val>
                                            <p:strVal val="#ppt_x"/>
                                          </p:val>
                                        </p:tav>
                                      </p:tavLst>
                                    </p:anim>
                                    <p:anim calcmode="lin" valueType="num">
                                      <p:cBhvr additive="base">
                                        <p:cTn id="13" dur="500" fill="hold"/>
                                        <p:tgtEl>
                                          <p:spTgt spid="144"/>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500" fill="hold"/>
                                        <p:tgtEl>
                                          <p:spTgt spid="145"/>
                                        </p:tgtEl>
                                        <p:attrNameLst>
                                          <p:attrName>ppt_x</p:attrName>
                                        </p:attrNameLst>
                                      </p:cBhvr>
                                      <p:tavLst>
                                        <p:tav tm="0">
                                          <p:val>
                                            <p:strVal val="#ppt_x"/>
                                          </p:val>
                                        </p:tav>
                                        <p:tav tm="100000">
                                          <p:val>
                                            <p:strVal val="#ppt_x"/>
                                          </p:val>
                                        </p:tav>
                                      </p:tavLst>
                                    </p:anim>
                                    <p:anim calcmode="lin" valueType="num">
                                      <p:cBhvr additive="base">
                                        <p:cTn id="18" dur="500" fill="hold"/>
                                        <p:tgtEl>
                                          <p:spTgt spid="145"/>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4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6"/>
                                        </p:tgtEl>
                                        <p:attrNameLst>
                                          <p:attrName>style.visibility</p:attrName>
                                        </p:attrNameLst>
                                      </p:cBhvr>
                                      <p:to>
                                        <p:strVal val="visible"/>
                                      </p:to>
                                    </p:set>
                                  </p:childTnLst>
                                </p:cTn>
                              </p:par>
                              <p:par>
                                <p:cTn id="24" presetID="22" presetClass="exit" presetSubtype="1" fill="hold" grpId="1" nodeType="withEffect">
                                  <p:stCondLst>
                                    <p:cond delay="0"/>
                                  </p:stCondLst>
                                  <p:childTnLst>
                                    <p:animEffect transition="out" filter="wipe(up)">
                                      <p:cBhvr>
                                        <p:cTn id="25" dur="500"/>
                                        <p:tgtEl>
                                          <p:spTgt spid="145"/>
                                        </p:tgtEl>
                                      </p:cBhvr>
                                    </p:animEffect>
                                    <p:set>
                                      <p:cBhvr>
                                        <p:cTn id="26" dur="1" fill="hold">
                                          <p:stCondLst>
                                            <p:cond delay="499"/>
                                          </p:stCondLst>
                                        </p:cTn>
                                        <p:tgtEl>
                                          <p:spTgt spid="145"/>
                                        </p:tgtEl>
                                        <p:attrNameLst>
                                          <p:attrName>style.visibility</p:attrName>
                                        </p:attrNameLst>
                                      </p:cBhvr>
                                      <p:to>
                                        <p:strVal val="hidden"/>
                                      </p:to>
                                    </p:set>
                                  </p:childTnLst>
                                </p:cTn>
                              </p:par>
                            </p:childTnLst>
                          </p:cTn>
                        </p:par>
                        <p:par>
                          <p:cTn id="27" fill="hold" nodeType="afterGroup">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14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childTnLst>
                                </p:cTn>
                              </p:par>
                            </p:childTnLst>
                          </p:cTn>
                        </p:par>
                        <p:par>
                          <p:cTn id="32" fill="hold" nodeType="afterGroup">
                            <p:stCondLst>
                              <p:cond delay="2000"/>
                            </p:stCondLst>
                            <p:childTnLst>
                              <p:par>
                                <p:cTn id="33" presetID="22" presetClass="exit" presetSubtype="1" fill="hold" grpId="1" nodeType="afterEffect">
                                  <p:stCondLst>
                                    <p:cond delay="0"/>
                                  </p:stCondLst>
                                  <p:childTnLst>
                                    <p:animEffect transition="out" filter="wipe(up)">
                                      <p:cBhvr>
                                        <p:cTn id="34" dur="500"/>
                                        <p:tgtEl>
                                          <p:spTgt spid="144"/>
                                        </p:tgtEl>
                                      </p:cBhvr>
                                    </p:animEffect>
                                    <p:set>
                                      <p:cBhvr>
                                        <p:cTn id="35" dur="1" fill="hold">
                                          <p:stCondLst>
                                            <p:cond delay="499"/>
                                          </p:stCondLst>
                                        </p:cTn>
                                        <p:tgtEl>
                                          <p:spTgt spid="144"/>
                                        </p:tgtEl>
                                        <p:attrNameLst>
                                          <p:attrName>style.visibility</p:attrName>
                                        </p:attrNameLst>
                                      </p:cBhvr>
                                      <p:to>
                                        <p:strVal val="hidden"/>
                                      </p:to>
                                    </p:set>
                                  </p:childTnLst>
                                </p:cTn>
                              </p:par>
                            </p:childTnLst>
                          </p:cTn>
                        </p:par>
                        <p:par>
                          <p:cTn id="36" fill="hold" nodeType="afterGroup">
                            <p:stCondLst>
                              <p:cond delay="2500"/>
                            </p:stCondLst>
                            <p:childTnLst>
                              <p:par>
                                <p:cTn id="37" presetID="1" presetClass="entr" presetSubtype="0" fill="hold" grpId="0" nodeType="afterEffect">
                                  <p:stCondLst>
                                    <p:cond delay="0"/>
                                  </p:stCondLst>
                                  <p:childTnLst>
                                    <p:set>
                                      <p:cBhvr>
                                        <p:cTn id="38" dur="1" fill="hold">
                                          <p:stCondLst>
                                            <p:cond delay="0"/>
                                          </p:stCondLst>
                                        </p:cTn>
                                        <p:tgtEl>
                                          <p:spTgt spid="14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par>
                          <p:cTn id="41" fill="hold" nodeType="afterGroup">
                            <p:stCondLst>
                              <p:cond delay="2500"/>
                            </p:stCondLst>
                            <p:childTnLst>
                              <p:par>
                                <p:cTn id="42" presetID="22" presetClass="exit" presetSubtype="1" fill="hold" grpId="1" nodeType="afterEffect">
                                  <p:stCondLst>
                                    <p:cond delay="0"/>
                                  </p:stCondLst>
                                  <p:childTnLst>
                                    <p:animEffect transition="out" filter="wipe(up)">
                                      <p:cBhvr>
                                        <p:cTn id="43" dur="500"/>
                                        <p:tgtEl>
                                          <p:spTgt spid="143"/>
                                        </p:tgtEl>
                                      </p:cBhvr>
                                    </p:animEffect>
                                    <p:set>
                                      <p:cBhvr>
                                        <p:cTn id="44" dur="1" fill="hold">
                                          <p:stCondLst>
                                            <p:cond delay="499"/>
                                          </p:stCondLst>
                                        </p:cTn>
                                        <p:tgtEl>
                                          <p:spTgt spid="143"/>
                                        </p:tgtEl>
                                        <p:attrNameLst>
                                          <p:attrName>style.visibility</p:attrName>
                                        </p:attrNameLst>
                                      </p:cBhvr>
                                      <p:to>
                                        <p:strVal val="hidden"/>
                                      </p:to>
                                    </p:set>
                                  </p:childTnLst>
                                </p:cTn>
                              </p:par>
                            </p:childTnLst>
                          </p:cTn>
                        </p:par>
                        <p:par>
                          <p:cTn id="45" fill="hold" nodeType="afterGroup">
                            <p:stCondLst>
                              <p:cond delay="3000"/>
                            </p:stCondLst>
                            <p:childTnLst>
                              <p:par>
                                <p:cTn id="46" presetID="2" presetClass="entr" presetSubtype="4" fill="hold" nodeType="afterEffect">
                                  <p:stCondLst>
                                    <p:cond delay="0"/>
                                  </p:stCondLst>
                                  <p:childTnLst>
                                    <p:set>
                                      <p:cBhvr>
                                        <p:cTn id="47" dur="1" fill="hold">
                                          <p:stCondLst>
                                            <p:cond delay="0"/>
                                          </p:stCondLst>
                                        </p:cTn>
                                        <p:tgtEl>
                                          <p:spTgt spid="57"/>
                                        </p:tgtEl>
                                        <p:attrNameLst>
                                          <p:attrName>style.visibility</p:attrName>
                                        </p:attrNameLst>
                                      </p:cBhvr>
                                      <p:to>
                                        <p:strVal val="visible"/>
                                      </p:to>
                                    </p:set>
                                    <p:anim calcmode="lin" valueType="num">
                                      <p:cBhvr additive="base">
                                        <p:cTn id="48" dur="500" fill="hold"/>
                                        <p:tgtEl>
                                          <p:spTgt spid="57"/>
                                        </p:tgtEl>
                                        <p:attrNameLst>
                                          <p:attrName>ppt_x</p:attrName>
                                        </p:attrNameLst>
                                      </p:cBhvr>
                                      <p:tavLst>
                                        <p:tav tm="0">
                                          <p:val>
                                            <p:strVal val="#ppt_x"/>
                                          </p:val>
                                        </p:tav>
                                        <p:tav tm="100000">
                                          <p:val>
                                            <p:strVal val="#ppt_x"/>
                                          </p:val>
                                        </p:tav>
                                      </p:tavLst>
                                    </p:anim>
                                    <p:anim calcmode="lin" valueType="num">
                                      <p:cBhvr additive="base">
                                        <p:cTn id="49" dur="500" fill="hold"/>
                                        <p:tgtEl>
                                          <p:spTgt spid="57"/>
                                        </p:tgtEl>
                                        <p:attrNameLst>
                                          <p:attrName>ppt_y</p:attrName>
                                        </p:attrNameLst>
                                      </p:cBhvr>
                                      <p:tavLst>
                                        <p:tav tm="0">
                                          <p:val>
                                            <p:strVal val="1+#ppt_h/2"/>
                                          </p:val>
                                        </p:tav>
                                        <p:tav tm="100000">
                                          <p:val>
                                            <p:strVal val="#ppt_y"/>
                                          </p:val>
                                        </p:tav>
                                      </p:tavLst>
                                    </p:anim>
                                  </p:childTnLst>
                                </p:cTn>
                              </p:par>
                            </p:childTnLst>
                          </p:cTn>
                        </p:par>
                        <p:par>
                          <p:cTn id="50" fill="hold">
                            <p:stCondLst>
                              <p:cond delay="3500"/>
                            </p:stCondLst>
                            <p:childTnLst>
                              <p:par>
                                <p:cTn id="51" presetID="2" presetClass="entr" presetSubtype="1"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additive="base">
                                        <p:cTn id="53" dur="500" fill="hold"/>
                                        <p:tgtEl>
                                          <p:spTgt spid="14"/>
                                        </p:tgtEl>
                                        <p:attrNameLst>
                                          <p:attrName>ppt_x</p:attrName>
                                        </p:attrNameLst>
                                      </p:cBhvr>
                                      <p:tavLst>
                                        <p:tav tm="0">
                                          <p:val>
                                            <p:strVal val="#ppt_x"/>
                                          </p:val>
                                        </p:tav>
                                        <p:tav tm="100000">
                                          <p:val>
                                            <p:strVal val="#ppt_x"/>
                                          </p:val>
                                        </p:tav>
                                      </p:tavLst>
                                    </p:anim>
                                    <p:anim calcmode="lin" valueType="num">
                                      <p:cBhvr additive="base">
                                        <p:cTn id="54" dur="500" fill="hold"/>
                                        <p:tgtEl>
                                          <p:spTgt spid="14"/>
                                        </p:tgtEl>
                                        <p:attrNameLst>
                                          <p:attrName>ppt_y</p:attrName>
                                        </p:attrNameLst>
                                      </p:cBhvr>
                                      <p:tavLst>
                                        <p:tav tm="0">
                                          <p:val>
                                            <p:strVal val="0-#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additive="base">
                                        <p:cTn id="57" dur="500" fill="hold"/>
                                        <p:tgtEl>
                                          <p:spTgt spid="19"/>
                                        </p:tgtEl>
                                        <p:attrNameLst>
                                          <p:attrName>ppt_x</p:attrName>
                                        </p:attrNameLst>
                                      </p:cBhvr>
                                      <p:tavLst>
                                        <p:tav tm="0">
                                          <p:val>
                                            <p:strVal val="#ppt_x"/>
                                          </p:val>
                                        </p:tav>
                                        <p:tav tm="100000">
                                          <p:val>
                                            <p:strVal val="#ppt_x"/>
                                          </p:val>
                                        </p:tav>
                                      </p:tavLst>
                                    </p:anim>
                                    <p:anim calcmode="lin" valueType="num">
                                      <p:cBhvr additive="base">
                                        <p:cTn id="58" dur="500" fill="hold"/>
                                        <p:tgtEl>
                                          <p:spTgt spid="19"/>
                                        </p:tgtEl>
                                        <p:attrNameLst>
                                          <p:attrName>ppt_y</p:attrName>
                                        </p:attrNameLst>
                                      </p:cBhvr>
                                      <p:tavLst>
                                        <p:tav tm="0">
                                          <p:val>
                                            <p:strVal val="1+#ppt_h/2"/>
                                          </p:val>
                                        </p:tav>
                                        <p:tav tm="100000">
                                          <p:val>
                                            <p:strVal val="#ppt_y"/>
                                          </p:val>
                                        </p:tav>
                                      </p:tavLst>
                                    </p:anim>
                                  </p:childTnLst>
                                </p:cTn>
                              </p:par>
                            </p:childTnLst>
                          </p:cTn>
                        </p:par>
                        <p:par>
                          <p:cTn id="59" fill="hold">
                            <p:stCondLst>
                              <p:cond delay="4000"/>
                            </p:stCondLst>
                            <p:childTnLst>
                              <p:par>
                                <p:cTn id="60" presetID="8" presetClass="emph" presetSubtype="0" fill="hold" nodeType="afterEffect">
                                  <p:stCondLst>
                                    <p:cond delay="0"/>
                                  </p:stCondLst>
                                  <p:childTnLst>
                                    <p:animRot by="-2700000">
                                      <p:cBhvr>
                                        <p:cTn id="61" dur="750" fill="hold"/>
                                        <p:tgtEl>
                                          <p:spTgt spid="14"/>
                                        </p:tgtEl>
                                        <p:attrNameLst>
                                          <p:attrName>r</p:attrName>
                                        </p:attrNameLst>
                                      </p:cBhvr>
                                    </p:animRot>
                                  </p:childTnLst>
                                </p:cTn>
                              </p:par>
                              <p:par>
                                <p:cTn id="62" presetID="8" presetClass="emph" presetSubtype="0" fill="hold" nodeType="withEffect">
                                  <p:stCondLst>
                                    <p:cond delay="0"/>
                                  </p:stCondLst>
                                  <p:childTnLst>
                                    <p:animRot by="2700000">
                                      <p:cBhvr>
                                        <p:cTn id="63" dur="750" fill="hold"/>
                                        <p:tgtEl>
                                          <p:spTgt spid="19"/>
                                        </p:tgtEl>
                                        <p:attrNameLst>
                                          <p:attrName>r</p:attrName>
                                        </p:attrNameLst>
                                      </p:cBhvr>
                                    </p:animRot>
                                  </p:childTnLst>
                                </p:cTn>
                              </p:par>
                              <p:par>
                                <p:cTn id="64" presetID="8" presetClass="entr" presetSubtype="32" fill="hold" nodeType="withEffect">
                                  <p:stCondLst>
                                    <p:cond delay="250"/>
                                  </p:stCondLst>
                                  <p:childTnLst>
                                    <p:set>
                                      <p:cBhvr>
                                        <p:cTn id="65" dur="1" fill="hold">
                                          <p:stCondLst>
                                            <p:cond delay="0"/>
                                          </p:stCondLst>
                                        </p:cTn>
                                        <p:tgtEl>
                                          <p:spTgt spid="31"/>
                                        </p:tgtEl>
                                        <p:attrNameLst>
                                          <p:attrName>style.visibility</p:attrName>
                                        </p:attrNameLst>
                                      </p:cBhvr>
                                      <p:to>
                                        <p:strVal val="visible"/>
                                      </p:to>
                                    </p:set>
                                    <p:animEffect transition="in" filter="diamond(out)">
                                      <p:cBhvr>
                                        <p:cTn id="66" dur="750"/>
                                        <p:tgtEl>
                                          <p:spTgt spid="31"/>
                                        </p:tgtEl>
                                      </p:cBhvr>
                                    </p:animEffect>
                                  </p:childTnLst>
                                </p:cTn>
                              </p:par>
                              <p:par>
                                <p:cTn id="67" presetID="12" presetClass="entr" presetSubtype="4" fill="hold" nodeType="withEffect">
                                  <p:stCondLst>
                                    <p:cond delay="250"/>
                                  </p:stCondLst>
                                  <p:childTnLst>
                                    <p:set>
                                      <p:cBhvr>
                                        <p:cTn id="68" dur="1" fill="hold">
                                          <p:stCondLst>
                                            <p:cond delay="0"/>
                                          </p:stCondLst>
                                        </p:cTn>
                                        <p:tgtEl>
                                          <p:spTgt spid="525"/>
                                        </p:tgtEl>
                                        <p:attrNameLst>
                                          <p:attrName>style.visibility</p:attrName>
                                        </p:attrNameLst>
                                      </p:cBhvr>
                                      <p:to>
                                        <p:strVal val="visible"/>
                                      </p:to>
                                    </p:set>
                                    <p:anim calcmode="lin" valueType="num">
                                      <p:cBhvr additive="base">
                                        <p:cTn id="69" dur="500"/>
                                        <p:tgtEl>
                                          <p:spTgt spid="525"/>
                                        </p:tgtEl>
                                        <p:attrNameLst>
                                          <p:attrName>ppt_y</p:attrName>
                                        </p:attrNameLst>
                                      </p:cBhvr>
                                      <p:tavLst>
                                        <p:tav tm="0">
                                          <p:val>
                                            <p:strVal val="#ppt_y+#ppt_h*1.125000"/>
                                          </p:val>
                                        </p:tav>
                                        <p:tav tm="100000">
                                          <p:val>
                                            <p:strVal val="#ppt_y"/>
                                          </p:val>
                                        </p:tav>
                                      </p:tavLst>
                                    </p:anim>
                                    <p:animEffect transition="in" filter="wipe(up)">
                                      <p:cBhvr>
                                        <p:cTn id="70" dur="500"/>
                                        <p:tgtEl>
                                          <p:spTgt spid="525"/>
                                        </p:tgtEl>
                                      </p:cBhvr>
                                    </p:animEffect>
                                  </p:childTnLst>
                                </p:cTn>
                              </p:par>
                              <p:par>
                                <p:cTn id="71" presetID="53" presetClass="entr" presetSubtype="16" fill="hold" nodeType="withEffect">
                                  <p:stCondLst>
                                    <p:cond delay="250"/>
                                  </p:stCondLst>
                                  <p:childTnLst>
                                    <p:set>
                                      <p:cBhvr>
                                        <p:cTn id="72" dur="1" fill="hold">
                                          <p:stCondLst>
                                            <p:cond delay="0"/>
                                          </p:stCondLst>
                                        </p:cTn>
                                        <p:tgtEl>
                                          <p:spTgt spid="525"/>
                                        </p:tgtEl>
                                        <p:attrNameLst>
                                          <p:attrName>style.visibility</p:attrName>
                                        </p:attrNameLst>
                                      </p:cBhvr>
                                      <p:to>
                                        <p:strVal val="visible"/>
                                      </p:to>
                                    </p:set>
                                    <p:anim calcmode="lin" valueType="num">
                                      <p:cBhvr>
                                        <p:cTn id="73" dur="500" fill="hold"/>
                                        <p:tgtEl>
                                          <p:spTgt spid="525"/>
                                        </p:tgtEl>
                                        <p:attrNameLst>
                                          <p:attrName>ppt_w</p:attrName>
                                        </p:attrNameLst>
                                      </p:cBhvr>
                                      <p:tavLst>
                                        <p:tav tm="0">
                                          <p:val>
                                            <p:fltVal val="0"/>
                                          </p:val>
                                        </p:tav>
                                        <p:tav tm="100000">
                                          <p:val>
                                            <p:strVal val="#ppt_w"/>
                                          </p:val>
                                        </p:tav>
                                      </p:tavLst>
                                    </p:anim>
                                    <p:anim calcmode="lin" valueType="num">
                                      <p:cBhvr>
                                        <p:cTn id="74" dur="500" fill="hold"/>
                                        <p:tgtEl>
                                          <p:spTgt spid="525"/>
                                        </p:tgtEl>
                                        <p:attrNameLst>
                                          <p:attrName>ppt_h</p:attrName>
                                        </p:attrNameLst>
                                      </p:cBhvr>
                                      <p:tavLst>
                                        <p:tav tm="0">
                                          <p:val>
                                            <p:fltVal val="0"/>
                                          </p:val>
                                        </p:tav>
                                        <p:tav tm="100000">
                                          <p:val>
                                            <p:strVal val="#ppt_h"/>
                                          </p:val>
                                        </p:tav>
                                      </p:tavLst>
                                    </p:anim>
                                    <p:animEffect transition="in" filter="fade">
                                      <p:cBhvr>
                                        <p:cTn id="75" dur="500"/>
                                        <p:tgtEl>
                                          <p:spTgt spid="525"/>
                                        </p:tgtEl>
                                      </p:cBhvr>
                                    </p:animEffect>
                                  </p:childTnLst>
                                </p:cTn>
                              </p:par>
                            </p:childTnLst>
                          </p:cTn>
                        </p:par>
                        <p:par>
                          <p:cTn id="76" fill="hold">
                            <p:stCondLst>
                              <p:cond delay="5000"/>
                            </p:stCondLst>
                            <p:childTnLst>
                              <p:par>
                                <p:cTn id="77" presetID="38" presetClass="entr" presetSubtype="0" accel="50000" fill="hold" grpId="0" nodeType="afterEffect">
                                  <p:stCondLst>
                                    <p:cond delay="0"/>
                                  </p:stCondLst>
                                  <p:iterate type="lt">
                                    <p:tmPct val="50000"/>
                                  </p:iterate>
                                  <p:childTnLst>
                                    <p:set>
                                      <p:cBhvr>
                                        <p:cTn id="78" dur="1" fill="hold">
                                          <p:stCondLst>
                                            <p:cond delay="0"/>
                                          </p:stCondLst>
                                        </p:cTn>
                                        <p:tgtEl>
                                          <p:spTgt spid="524"/>
                                        </p:tgtEl>
                                        <p:attrNameLst>
                                          <p:attrName>style.visibility</p:attrName>
                                        </p:attrNameLst>
                                      </p:cBhvr>
                                      <p:to>
                                        <p:strVal val="visible"/>
                                      </p:to>
                                    </p:set>
                                    <p:set>
                                      <p:cBhvr>
                                        <p:cTn id="79" dur="341" fill="hold">
                                          <p:stCondLst>
                                            <p:cond delay="0"/>
                                          </p:stCondLst>
                                        </p:cTn>
                                        <p:tgtEl>
                                          <p:spTgt spid="524"/>
                                        </p:tgtEl>
                                        <p:attrNameLst>
                                          <p:attrName>style.rotation</p:attrName>
                                        </p:attrNameLst>
                                      </p:cBhvr>
                                      <p:to>
                                        <p:strVal val="-45.0"/>
                                      </p:to>
                                    </p:set>
                                    <p:anim calcmode="lin" valueType="num">
                                      <p:cBhvr>
                                        <p:cTn id="80" dur="341" fill="hold">
                                          <p:stCondLst>
                                            <p:cond delay="341"/>
                                          </p:stCondLst>
                                        </p:cTn>
                                        <p:tgtEl>
                                          <p:spTgt spid="524"/>
                                        </p:tgtEl>
                                        <p:attrNameLst>
                                          <p:attrName>style.rotation</p:attrName>
                                        </p:attrNameLst>
                                      </p:cBhvr>
                                      <p:tavLst>
                                        <p:tav tm="0">
                                          <p:val>
                                            <p:fltVal val="-45"/>
                                          </p:val>
                                        </p:tav>
                                        <p:tav tm="69900">
                                          <p:val>
                                            <p:fltVal val="45"/>
                                          </p:val>
                                        </p:tav>
                                        <p:tav tm="100000">
                                          <p:val>
                                            <p:fltVal val="0"/>
                                          </p:val>
                                        </p:tav>
                                      </p:tavLst>
                                    </p:anim>
                                    <p:anim calcmode="lin" valueType="num">
                                      <p:cBhvr>
                                        <p:cTn id="81" dur="341" fill="hold">
                                          <p:stCondLst>
                                            <p:cond delay="0"/>
                                          </p:stCondLst>
                                        </p:cTn>
                                        <p:tgtEl>
                                          <p:spTgt spid="524"/>
                                        </p:tgtEl>
                                        <p:attrNameLst>
                                          <p:attrName>ppt_y</p:attrName>
                                        </p:attrNameLst>
                                      </p:cBhvr>
                                      <p:tavLst>
                                        <p:tav tm="0">
                                          <p:val>
                                            <p:strVal val="#ppt_y-1"/>
                                          </p:val>
                                        </p:tav>
                                        <p:tav tm="100000">
                                          <p:val>
                                            <p:strVal val="#ppt_y-(0.354*#ppt_w-0.172*#ppt_h)"/>
                                          </p:val>
                                        </p:tav>
                                      </p:tavLst>
                                    </p:anim>
                                    <p:anim calcmode="lin" valueType="num">
                                      <p:cBhvr>
                                        <p:cTn id="82" dur="117" decel="50000" autoRev="1" fill="hold">
                                          <p:stCondLst>
                                            <p:cond delay="341"/>
                                          </p:stCondLst>
                                        </p:cTn>
                                        <p:tgtEl>
                                          <p:spTgt spid="524"/>
                                        </p:tgtEl>
                                        <p:attrNameLst>
                                          <p:attrName>ppt_y</p:attrName>
                                        </p:attrNameLst>
                                      </p:cBhvr>
                                      <p:tavLst>
                                        <p:tav tm="0">
                                          <p:val>
                                            <p:strVal val="#ppt_y-(0.354*#ppt_w-0.172*#ppt_h)"/>
                                          </p:val>
                                        </p:tav>
                                        <p:tav tm="100000">
                                          <p:val>
                                            <p:strVal val="#ppt_y-(0.354*#ppt_w-0.172*#ppt_h)-#ppt_h/2"/>
                                          </p:val>
                                        </p:tav>
                                      </p:tavLst>
                                    </p:anim>
                                    <p:anim calcmode="lin" valueType="num">
                                      <p:cBhvr>
                                        <p:cTn id="83" dur="102" fill="hold">
                                          <p:stCondLst>
                                            <p:cond delay="648"/>
                                          </p:stCondLst>
                                        </p:cTn>
                                        <p:tgtEl>
                                          <p:spTgt spid="524"/>
                                        </p:tgtEl>
                                        <p:attrNameLst>
                                          <p:attrName>ppt_y</p:attrName>
                                        </p:attrNameLst>
                                      </p:cBhvr>
                                      <p:tavLst>
                                        <p:tav tm="0">
                                          <p:val>
                                            <p:strVal val="#ppt_y-(0.354*#ppt_w-0.172*#ppt_h)"/>
                                          </p:val>
                                        </p:tav>
                                        <p:tav tm="100000">
                                          <p:val>
                                            <p:strVal val="#ppt_y"/>
                                          </p:val>
                                        </p:tav>
                                      </p:tavLst>
                                    </p:anim>
                                  </p:childTnLst>
                                </p:cTn>
                              </p:par>
                            </p:childTnLst>
                          </p:cTn>
                        </p:par>
                        <p:par>
                          <p:cTn id="84" fill="hold">
                            <p:stCondLst>
                              <p:cond delay="6125"/>
                            </p:stCondLst>
                            <p:childTnLst>
                              <p:par>
                                <p:cTn id="85" presetID="22" presetClass="entr" presetSubtype="4" fill="hold" grpId="0" nodeType="after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down)">
                                      <p:cBhvr>
                                        <p:cTn id="87" dur="500"/>
                                        <p:tgtEl>
                                          <p:spTgt spid="12"/>
                                        </p:tgtEl>
                                      </p:cBhvr>
                                    </p:animEffect>
                                  </p:childTnLst>
                                </p:cTn>
                              </p:par>
                            </p:childTnLst>
                          </p:cTn>
                        </p:par>
                        <p:par>
                          <p:cTn id="88" fill="hold">
                            <p:stCondLst>
                              <p:cond delay="6625"/>
                            </p:stCondLst>
                            <p:childTnLst>
                              <p:par>
                                <p:cTn id="89" presetID="22" presetClass="entr" presetSubtype="8" fill="hold" grpId="0" nodeType="afterEffect">
                                  <p:stCondLst>
                                    <p:cond delay="0"/>
                                  </p:stCondLst>
                                  <p:childTnLst>
                                    <p:set>
                                      <p:cBhvr>
                                        <p:cTn id="90" dur="1" fill="hold">
                                          <p:stCondLst>
                                            <p:cond delay="0"/>
                                          </p:stCondLst>
                                        </p:cTn>
                                        <p:tgtEl>
                                          <p:spTgt spid="45"/>
                                        </p:tgtEl>
                                        <p:attrNameLst>
                                          <p:attrName>style.visibility</p:attrName>
                                        </p:attrNameLst>
                                      </p:cBhvr>
                                      <p:to>
                                        <p:strVal val="visible"/>
                                      </p:to>
                                    </p:set>
                                    <p:animEffect transition="in" filter="wipe(left)">
                                      <p:cBhvr>
                                        <p:cTn id="91" dur="500"/>
                                        <p:tgtEl>
                                          <p:spTgt spid="45"/>
                                        </p:tgtEl>
                                      </p:cBhvr>
                                    </p:animEffect>
                                  </p:childTnLst>
                                </p:cTn>
                              </p:par>
                            </p:childTnLst>
                          </p:cTn>
                        </p:par>
                        <p:par>
                          <p:cTn id="92" fill="hold">
                            <p:stCondLst>
                              <p:cond delay="7125"/>
                            </p:stCondLst>
                            <p:childTnLst>
                              <p:par>
                                <p:cTn id="93" presetID="22" presetClass="entr" presetSubtype="4" fill="hold" grpId="0" nodeType="afterEffect">
                                  <p:stCondLst>
                                    <p:cond delay="0"/>
                                  </p:stCondLst>
                                  <p:childTnLst>
                                    <p:set>
                                      <p:cBhvr>
                                        <p:cTn id="94" dur="1" fill="hold">
                                          <p:stCondLst>
                                            <p:cond delay="0"/>
                                          </p:stCondLst>
                                        </p:cTn>
                                        <p:tgtEl>
                                          <p:spTgt spid="62"/>
                                        </p:tgtEl>
                                        <p:attrNameLst>
                                          <p:attrName>style.visibility</p:attrName>
                                        </p:attrNameLst>
                                      </p:cBhvr>
                                      <p:to>
                                        <p:strVal val="visible"/>
                                      </p:to>
                                    </p:set>
                                    <p:animEffect transition="in" filter="wipe(down)">
                                      <p:cBhvr>
                                        <p:cTn id="95" dur="500"/>
                                        <p:tgtEl>
                                          <p:spTgt spid="62"/>
                                        </p:tgtEl>
                                      </p:cBhvr>
                                    </p:animEffect>
                                  </p:childTnLst>
                                </p:cTn>
                              </p:par>
                            </p:childTnLst>
                          </p:cTn>
                        </p:par>
                        <p:par>
                          <p:cTn id="96" fill="hold">
                            <p:stCondLst>
                              <p:cond delay="7625"/>
                            </p:stCondLst>
                            <p:childTnLst>
                              <p:par>
                                <p:cTn id="97" presetID="22" presetClass="entr" presetSubtype="8" fill="hold" grpId="0" nodeType="afterEffect">
                                  <p:stCondLst>
                                    <p:cond delay="0"/>
                                  </p:stCondLst>
                                  <p:childTnLst>
                                    <p:set>
                                      <p:cBhvr>
                                        <p:cTn id="98" dur="1" fill="hold">
                                          <p:stCondLst>
                                            <p:cond delay="0"/>
                                          </p:stCondLst>
                                        </p:cTn>
                                        <p:tgtEl>
                                          <p:spTgt spid="63"/>
                                        </p:tgtEl>
                                        <p:attrNameLst>
                                          <p:attrName>style.visibility</p:attrName>
                                        </p:attrNameLst>
                                      </p:cBhvr>
                                      <p:to>
                                        <p:strVal val="visible"/>
                                      </p:to>
                                    </p:set>
                                    <p:animEffect transition="in" filter="wipe(left)">
                                      <p:cBhvr>
                                        <p:cTn id="99" dur="500"/>
                                        <p:tgtEl>
                                          <p:spTgt spid="63"/>
                                        </p:tgtEl>
                                      </p:cBhvr>
                                    </p:animEffect>
                                  </p:childTnLst>
                                </p:cTn>
                              </p:par>
                            </p:childTnLst>
                          </p:cTn>
                        </p:par>
                        <p:par>
                          <p:cTn id="100" fill="hold">
                            <p:stCondLst>
                              <p:cond delay="8125"/>
                            </p:stCondLst>
                            <p:childTnLst>
                              <p:par>
                                <p:cTn id="101" presetID="22" presetClass="entr" presetSubtype="4" fill="hold" grpId="0" nodeType="afterEffect">
                                  <p:stCondLst>
                                    <p:cond delay="0"/>
                                  </p:stCondLst>
                                  <p:childTnLst>
                                    <p:set>
                                      <p:cBhvr>
                                        <p:cTn id="102" dur="1" fill="hold">
                                          <p:stCondLst>
                                            <p:cond delay="0"/>
                                          </p:stCondLst>
                                        </p:cTn>
                                        <p:tgtEl>
                                          <p:spTgt spid="67"/>
                                        </p:tgtEl>
                                        <p:attrNameLst>
                                          <p:attrName>style.visibility</p:attrName>
                                        </p:attrNameLst>
                                      </p:cBhvr>
                                      <p:to>
                                        <p:strVal val="visible"/>
                                      </p:to>
                                    </p:set>
                                    <p:animEffect transition="in" filter="wipe(down)">
                                      <p:cBhvr>
                                        <p:cTn id="103" dur="500"/>
                                        <p:tgtEl>
                                          <p:spTgt spid="67"/>
                                        </p:tgtEl>
                                      </p:cBhvr>
                                    </p:animEffect>
                                  </p:childTnLst>
                                </p:cTn>
                              </p:par>
                            </p:childTnLst>
                          </p:cTn>
                        </p:par>
                        <p:par>
                          <p:cTn id="104" fill="hold">
                            <p:stCondLst>
                              <p:cond delay="8625"/>
                            </p:stCondLst>
                            <p:childTnLst>
                              <p:par>
                                <p:cTn id="105" presetID="22" presetClass="entr" presetSubtype="8" fill="hold" grpId="0" nodeType="after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wipe(left)">
                                      <p:cBhvr>
                                        <p:cTn id="10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3" grpId="0" animBg="1"/>
      <p:bldP spid="143" grpId="1" animBg="1"/>
      <p:bldP spid="145" grpId="0" animBg="1"/>
      <p:bldP spid="145" grpId="1" animBg="1"/>
      <p:bldP spid="146" grpId="0" animBg="1"/>
      <p:bldP spid="147" grpId="0" animBg="1"/>
      <p:bldP spid="148" grpId="0" animBg="1"/>
      <p:bldP spid="524" grpId="0"/>
      <p:bldP spid="64" grpId="0" animBg="1"/>
      <p:bldP spid="66" grpId="0" animBg="1"/>
      <p:bldP spid="12" grpId="0"/>
      <p:bldP spid="45" grpId="0"/>
      <p:bldP spid="62" grpId="0"/>
      <p:bldP spid="63" grpId="0"/>
      <p:bldP spid="67" grpId="0"/>
      <p:bldP spid="68" grpId="0"/>
      <p:bldP spid="6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5401" y="151590"/>
            <a:ext cx="12192000" cy="6858001"/>
          </a:xfrm>
          <a:prstGeom prst="rect">
            <a:avLst/>
          </a:prstGeom>
          <a:ln w="28575">
            <a:solidFill>
              <a:schemeClr val="tx1"/>
            </a:solidFill>
          </a:ln>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右箭头 28">
            <a:extLst>
              <a:ext uri="{FF2B5EF4-FFF2-40B4-BE49-F238E27FC236}">
                <a16:creationId xmlns:a16="http://schemas.microsoft.com/office/drawing/2014/main" id="{309C24BA-CE6A-4854-878C-04A5DB2DC363}"/>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2" name="文本框 91">
            <a:extLst>
              <a:ext uri="{FF2B5EF4-FFF2-40B4-BE49-F238E27FC236}">
                <a16:creationId xmlns:a16="http://schemas.microsoft.com/office/drawing/2014/main" id="{D655FBB1-DB94-48AD-A3C0-85FD27C03547}"/>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软件设计</a:t>
            </a:r>
          </a:p>
        </p:txBody>
      </p:sp>
      <p:sp>
        <p:nvSpPr>
          <p:cNvPr id="26" name="矩形 25">
            <a:extLst>
              <a:ext uri="{FF2B5EF4-FFF2-40B4-BE49-F238E27FC236}">
                <a16:creationId xmlns:a16="http://schemas.microsoft.com/office/drawing/2014/main" id="{E555B128-4B90-473B-83EB-A9C398A1CED1}"/>
              </a:ext>
            </a:extLst>
          </p:cNvPr>
          <p:cNvSpPr/>
          <p:nvPr/>
        </p:nvSpPr>
        <p:spPr>
          <a:xfrm>
            <a:off x="5421815" y="1062283"/>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矩形 30">
            <a:extLst>
              <a:ext uri="{FF2B5EF4-FFF2-40B4-BE49-F238E27FC236}">
                <a16:creationId xmlns:a16="http://schemas.microsoft.com/office/drawing/2014/main" id="{ACDEC0B0-8BAC-4665-A768-01AB550E83B9}"/>
              </a:ext>
            </a:extLst>
          </p:cNvPr>
          <p:cNvSpPr/>
          <p:nvPr/>
        </p:nvSpPr>
        <p:spPr>
          <a:xfrm>
            <a:off x="1859586" y="2278803"/>
            <a:ext cx="1548795"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27" name="矩形 226">
            <a:extLst>
              <a:ext uri="{FF2B5EF4-FFF2-40B4-BE49-F238E27FC236}">
                <a16:creationId xmlns:a16="http://schemas.microsoft.com/office/drawing/2014/main" id="{5EF6D0A6-BA5C-4F8D-A06B-BC36CE1AF2BE}"/>
              </a:ext>
            </a:extLst>
          </p:cNvPr>
          <p:cNvSpPr/>
          <p:nvPr/>
        </p:nvSpPr>
        <p:spPr>
          <a:xfrm>
            <a:off x="5421815" y="3495322"/>
            <a:ext cx="1600422" cy="85993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64" name="右箭头 28">
            <a:extLst>
              <a:ext uri="{FF2B5EF4-FFF2-40B4-BE49-F238E27FC236}">
                <a16:creationId xmlns:a16="http://schemas.microsoft.com/office/drawing/2014/main" id="{9E0A4393-F2E1-459B-8B65-0A6C3727A95A}"/>
              </a:ext>
            </a:extLst>
          </p:cNvPr>
          <p:cNvSpPr/>
          <p:nvPr/>
        </p:nvSpPr>
        <p:spPr>
          <a:xfrm>
            <a:off x="5481356" y="210626"/>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65" name="文本框 64">
            <a:extLst>
              <a:ext uri="{FF2B5EF4-FFF2-40B4-BE49-F238E27FC236}">
                <a16:creationId xmlns:a16="http://schemas.microsoft.com/office/drawing/2014/main" id="{699345A9-E758-42F4-A7C9-CCA22AA52B30}"/>
              </a:ext>
            </a:extLst>
          </p:cNvPr>
          <p:cNvSpPr txBox="1">
            <a:spLocks noChangeArrowheads="1"/>
          </p:cNvSpPr>
          <p:nvPr/>
        </p:nvSpPr>
        <p:spPr bwMode="auto">
          <a:xfrm>
            <a:off x="5825844"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关键技术</a:t>
            </a:r>
          </a:p>
        </p:txBody>
      </p:sp>
      <p:sp>
        <p:nvSpPr>
          <p:cNvPr id="28" name="文本框 27">
            <a:extLst>
              <a:ext uri="{FF2B5EF4-FFF2-40B4-BE49-F238E27FC236}">
                <a16:creationId xmlns:a16="http://schemas.microsoft.com/office/drawing/2014/main" id="{6CE7943B-4B05-4E2C-84A5-15B255E8F279}"/>
              </a:ext>
            </a:extLst>
          </p:cNvPr>
          <p:cNvSpPr txBox="1"/>
          <p:nvPr/>
        </p:nvSpPr>
        <p:spPr>
          <a:xfrm>
            <a:off x="368423" y="914400"/>
            <a:ext cx="10704961" cy="461665"/>
          </a:xfrm>
          <a:prstGeom prst="rect">
            <a:avLst/>
          </a:prstGeom>
          <a:noFill/>
        </p:spPr>
        <p:txBody>
          <a:bodyPr wrap="square" rtlCol="0">
            <a:spAutoFit/>
          </a:bodyPr>
          <a:lstStyle/>
          <a:p>
            <a:r>
              <a:rPr lang="zh-CN" altLang="zh-CN" sz="2400" kern="100" dirty="0">
                <a:effectLst/>
                <a:latin typeface="+mn-ea"/>
                <a:ea typeface="+mn-ea"/>
                <a:cs typeface="Times New Roman" panose="02020603050405020304" pitchFamily="18" charset="0"/>
              </a:rPr>
              <a:t>基于视觉的双传感器融合跟踪注册方法由识别跟踪和视频信息增强两模块组成</a:t>
            </a:r>
            <a:r>
              <a:rPr lang="zh-CN" altLang="en-US" sz="2400" kern="100" dirty="0">
                <a:effectLst/>
                <a:latin typeface="+mn-ea"/>
                <a:ea typeface="+mn-ea"/>
                <a:cs typeface="Times New Roman" panose="02020603050405020304" pitchFamily="18" charset="0"/>
              </a:rPr>
              <a:t>。</a:t>
            </a:r>
            <a:endParaRPr lang="zh-CN" altLang="en-US" sz="2400" dirty="0">
              <a:latin typeface="+mn-ea"/>
              <a:ea typeface="+mn-ea"/>
            </a:endParaRPr>
          </a:p>
        </p:txBody>
      </p:sp>
      <p:grpSp>
        <p:nvGrpSpPr>
          <p:cNvPr id="32" name="组合 31">
            <a:extLst>
              <a:ext uri="{FF2B5EF4-FFF2-40B4-BE49-F238E27FC236}">
                <a16:creationId xmlns:a16="http://schemas.microsoft.com/office/drawing/2014/main" id="{ABC8FF71-5E1F-4F7B-B51C-72B361693FE0}"/>
              </a:ext>
            </a:extLst>
          </p:cNvPr>
          <p:cNvGrpSpPr/>
          <p:nvPr/>
        </p:nvGrpSpPr>
        <p:grpSpPr>
          <a:xfrm>
            <a:off x="394107" y="3560902"/>
            <a:ext cx="1192814" cy="477630"/>
            <a:chOff x="457200" y="2918987"/>
            <a:chExt cx="1192814" cy="477630"/>
          </a:xfrm>
        </p:grpSpPr>
        <p:sp>
          <p:nvSpPr>
            <p:cNvPr id="38" name="矩形 37">
              <a:extLst>
                <a:ext uri="{FF2B5EF4-FFF2-40B4-BE49-F238E27FC236}">
                  <a16:creationId xmlns:a16="http://schemas.microsoft.com/office/drawing/2014/main" id="{EA14A79A-441E-44C0-8E18-0F4B07BE71D8}"/>
                </a:ext>
              </a:extLst>
            </p:cNvPr>
            <p:cNvSpPr/>
            <p:nvPr/>
          </p:nvSpPr>
          <p:spPr>
            <a:xfrm>
              <a:off x="457200" y="2918987"/>
              <a:ext cx="1167415" cy="477630"/>
            </a:xfrm>
            <a:prstGeom prst="rect">
              <a:avLst/>
            </a:prstGeom>
            <a:solidFill>
              <a:schemeClr val="accent3">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157C5540-12B3-4F46-B569-E59BC4E10173}"/>
                </a:ext>
              </a:extLst>
            </p:cNvPr>
            <p:cNvSpPr txBox="1"/>
            <p:nvPr/>
          </p:nvSpPr>
          <p:spPr>
            <a:xfrm>
              <a:off x="482600" y="2973136"/>
              <a:ext cx="1167414" cy="369332"/>
            </a:xfrm>
            <a:prstGeom prst="rect">
              <a:avLst/>
            </a:prstGeom>
            <a:noFill/>
          </p:spPr>
          <p:txBody>
            <a:bodyPr wrap="square" rtlCol="0">
              <a:spAutoFit/>
            </a:bodyPr>
            <a:lstStyle/>
            <a:p>
              <a:r>
                <a:rPr lang="zh-CN" altLang="en-US" b="1" dirty="0">
                  <a:latin typeface="+mn-ea"/>
                  <a:ea typeface="+mn-ea"/>
                </a:rPr>
                <a:t>维修任务</a:t>
              </a:r>
            </a:p>
          </p:txBody>
        </p:sp>
      </p:grpSp>
      <p:sp>
        <p:nvSpPr>
          <p:cNvPr id="42" name="矩形 41">
            <a:extLst>
              <a:ext uri="{FF2B5EF4-FFF2-40B4-BE49-F238E27FC236}">
                <a16:creationId xmlns:a16="http://schemas.microsoft.com/office/drawing/2014/main" id="{50AC5269-2EA0-4881-9E6C-4C21E8DB9F6F}"/>
              </a:ext>
            </a:extLst>
          </p:cNvPr>
          <p:cNvSpPr/>
          <p:nvPr/>
        </p:nvSpPr>
        <p:spPr>
          <a:xfrm>
            <a:off x="2182633" y="2236982"/>
            <a:ext cx="3741321" cy="3329101"/>
          </a:xfrm>
          <a:prstGeom prst="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3" name="直接箭头连接符 42">
            <a:extLst>
              <a:ext uri="{FF2B5EF4-FFF2-40B4-BE49-F238E27FC236}">
                <a16:creationId xmlns:a16="http://schemas.microsoft.com/office/drawing/2014/main" id="{442E8B10-EC5A-4547-8BCE-71DFE91CD2D5}"/>
              </a:ext>
            </a:extLst>
          </p:cNvPr>
          <p:cNvCxnSpPr>
            <a:cxnSpLocks/>
          </p:cNvCxnSpPr>
          <p:nvPr/>
        </p:nvCxnSpPr>
        <p:spPr>
          <a:xfrm>
            <a:off x="1561522" y="3799717"/>
            <a:ext cx="62111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动作按钮: 视频 43">
            <a:hlinkClick r:id="" action="ppaction://noaction" highlightClick="1"/>
            <a:extLst>
              <a:ext uri="{FF2B5EF4-FFF2-40B4-BE49-F238E27FC236}">
                <a16:creationId xmlns:a16="http://schemas.microsoft.com/office/drawing/2014/main" id="{A24F10C6-B07F-4740-B331-5A316B712AF6}"/>
              </a:ext>
            </a:extLst>
          </p:cNvPr>
          <p:cNvSpPr/>
          <p:nvPr/>
        </p:nvSpPr>
        <p:spPr>
          <a:xfrm>
            <a:off x="2890481" y="2460191"/>
            <a:ext cx="843378" cy="646116"/>
          </a:xfrm>
          <a:prstGeom prst="actionButtonMovie">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动作按钮: 视频 44">
            <a:hlinkClick r:id="" action="ppaction://noaction" highlightClick="1"/>
            <a:extLst>
              <a:ext uri="{FF2B5EF4-FFF2-40B4-BE49-F238E27FC236}">
                <a16:creationId xmlns:a16="http://schemas.microsoft.com/office/drawing/2014/main" id="{33273105-7E88-4163-A3E1-76269D440474}"/>
              </a:ext>
            </a:extLst>
          </p:cNvPr>
          <p:cNvSpPr/>
          <p:nvPr/>
        </p:nvSpPr>
        <p:spPr>
          <a:xfrm>
            <a:off x="2878286" y="4369879"/>
            <a:ext cx="843378" cy="646116"/>
          </a:xfrm>
          <a:prstGeom prst="actionButtonMovie">
            <a:avLst/>
          </a:prstGeom>
          <a:solidFill>
            <a:schemeClr val="accent4">
              <a:lumMod val="20000"/>
              <a:lumOff val="8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a:extLst>
              <a:ext uri="{FF2B5EF4-FFF2-40B4-BE49-F238E27FC236}">
                <a16:creationId xmlns:a16="http://schemas.microsoft.com/office/drawing/2014/main" id="{0BDB0911-F038-451E-9B18-4E0E1ED80743}"/>
              </a:ext>
            </a:extLst>
          </p:cNvPr>
          <p:cNvSpPr txBox="1"/>
          <p:nvPr/>
        </p:nvSpPr>
        <p:spPr>
          <a:xfrm>
            <a:off x="2816142" y="3189219"/>
            <a:ext cx="1162309" cy="338554"/>
          </a:xfrm>
          <a:prstGeom prst="rect">
            <a:avLst/>
          </a:prstGeom>
          <a:noFill/>
        </p:spPr>
        <p:txBody>
          <a:bodyPr wrap="square" rtlCol="0">
            <a:spAutoFit/>
          </a:bodyPr>
          <a:lstStyle/>
          <a:p>
            <a:r>
              <a:rPr lang="en-US" altLang="zh-CN" sz="1600" b="1" dirty="0">
                <a:latin typeface="+mn-ea"/>
                <a:ea typeface="+mn-ea"/>
              </a:rPr>
              <a:t>Wecam1</a:t>
            </a:r>
            <a:endParaRPr lang="zh-CN" altLang="en-US" sz="1600" b="1" dirty="0">
              <a:latin typeface="+mn-ea"/>
              <a:ea typeface="+mn-ea"/>
            </a:endParaRPr>
          </a:p>
        </p:txBody>
      </p:sp>
      <p:sp>
        <p:nvSpPr>
          <p:cNvPr id="47" name="文本框 46">
            <a:extLst>
              <a:ext uri="{FF2B5EF4-FFF2-40B4-BE49-F238E27FC236}">
                <a16:creationId xmlns:a16="http://schemas.microsoft.com/office/drawing/2014/main" id="{9168303F-2A6B-4E52-B070-F2A36AC9FFD9}"/>
              </a:ext>
            </a:extLst>
          </p:cNvPr>
          <p:cNvSpPr txBox="1"/>
          <p:nvPr/>
        </p:nvSpPr>
        <p:spPr>
          <a:xfrm>
            <a:off x="2814586" y="5130241"/>
            <a:ext cx="1162309" cy="338554"/>
          </a:xfrm>
          <a:prstGeom prst="rect">
            <a:avLst/>
          </a:prstGeom>
          <a:noFill/>
        </p:spPr>
        <p:txBody>
          <a:bodyPr wrap="square" rtlCol="0">
            <a:spAutoFit/>
          </a:bodyPr>
          <a:lstStyle/>
          <a:p>
            <a:r>
              <a:rPr lang="en-US" altLang="zh-CN" sz="1600" b="1" dirty="0">
                <a:latin typeface="+mn-ea"/>
                <a:ea typeface="+mn-ea"/>
              </a:rPr>
              <a:t>Wecam2</a:t>
            </a:r>
            <a:endParaRPr lang="zh-CN" altLang="en-US" sz="1600" b="1" dirty="0">
              <a:latin typeface="+mn-ea"/>
              <a:ea typeface="+mn-ea"/>
            </a:endParaRPr>
          </a:p>
        </p:txBody>
      </p:sp>
      <p:cxnSp>
        <p:nvCxnSpPr>
          <p:cNvPr id="48" name="连接符: 肘形 47">
            <a:extLst>
              <a:ext uri="{FF2B5EF4-FFF2-40B4-BE49-F238E27FC236}">
                <a16:creationId xmlns:a16="http://schemas.microsoft.com/office/drawing/2014/main" id="{8DE1D584-4E50-4892-AF1B-8082A1796695}"/>
              </a:ext>
            </a:extLst>
          </p:cNvPr>
          <p:cNvCxnSpPr>
            <a:endCxn id="44" idx="2"/>
          </p:cNvCxnSpPr>
          <p:nvPr/>
        </p:nvCxnSpPr>
        <p:spPr>
          <a:xfrm rot="5400000" flipH="1" flipV="1">
            <a:off x="2184603" y="3093840"/>
            <a:ext cx="1016468" cy="39528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71673866-36D2-4BCB-9820-224D3341B151}"/>
              </a:ext>
            </a:extLst>
          </p:cNvPr>
          <p:cNvGrpSpPr/>
          <p:nvPr/>
        </p:nvGrpSpPr>
        <p:grpSpPr>
          <a:xfrm>
            <a:off x="4354969" y="2544434"/>
            <a:ext cx="1429716" cy="477630"/>
            <a:chOff x="457200" y="2918987"/>
            <a:chExt cx="1293406" cy="477630"/>
          </a:xfrm>
        </p:grpSpPr>
        <p:sp>
          <p:nvSpPr>
            <p:cNvPr id="50" name="矩形 49">
              <a:extLst>
                <a:ext uri="{FF2B5EF4-FFF2-40B4-BE49-F238E27FC236}">
                  <a16:creationId xmlns:a16="http://schemas.microsoft.com/office/drawing/2014/main" id="{88846706-D325-480E-BC6D-8CE335B7C2A1}"/>
                </a:ext>
              </a:extLst>
            </p:cNvPr>
            <p:cNvSpPr/>
            <p:nvPr/>
          </p:nvSpPr>
          <p:spPr>
            <a:xfrm>
              <a:off x="457200" y="2918987"/>
              <a:ext cx="1167415" cy="477630"/>
            </a:xfrm>
            <a:prstGeom prst="rect">
              <a:avLst/>
            </a:prstGeom>
            <a:solidFill>
              <a:schemeClr val="accent3">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文本框 50">
              <a:extLst>
                <a:ext uri="{FF2B5EF4-FFF2-40B4-BE49-F238E27FC236}">
                  <a16:creationId xmlns:a16="http://schemas.microsoft.com/office/drawing/2014/main" id="{2D131BB2-10D3-44AD-AA7F-81534BA89766}"/>
                </a:ext>
              </a:extLst>
            </p:cNvPr>
            <p:cNvSpPr txBox="1"/>
            <p:nvPr/>
          </p:nvSpPr>
          <p:spPr>
            <a:xfrm>
              <a:off x="583192" y="2988464"/>
              <a:ext cx="1167414" cy="369332"/>
            </a:xfrm>
            <a:prstGeom prst="rect">
              <a:avLst/>
            </a:prstGeom>
            <a:noFill/>
          </p:spPr>
          <p:txBody>
            <a:bodyPr wrap="square" rtlCol="0">
              <a:spAutoFit/>
            </a:bodyPr>
            <a:lstStyle/>
            <a:p>
              <a:r>
                <a:rPr lang="zh-CN" altLang="en-US" b="1" dirty="0">
                  <a:latin typeface="+mn-ea"/>
                  <a:ea typeface="+mn-ea"/>
                </a:rPr>
                <a:t>识别跟踪</a:t>
              </a:r>
            </a:p>
          </p:txBody>
        </p:sp>
      </p:grpSp>
      <p:grpSp>
        <p:nvGrpSpPr>
          <p:cNvPr id="52" name="组合 51">
            <a:extLst>
              <a:ext uri="{FF2B5EF4-FFF2-40B4-BE49-F238E27FC236}">
                <a16:creationId xmlns:a16="http://schemas.microsoft.com/office/drawing/2014/main" id="{E5A7055F-A5E4-4AB7-8775-B86E06B8FE66}"/>
              </a:ext>
            </a:extLst>
          </p:cNvPr>
          <p:cNvGrpSpPr/>
          <p:nvPr/>
        </p:nvGrpSpPr>
        <p:grpSpPr>
          <a:xfrm>
            <a:off x="4327577" y="4454122"/>
            <a:ext cx="1649637" cy="477630"/>
            <a:chOff x="457200" y="2918987"/>
            <a:chExt cx="1418832" cy="477630"/>
          </a:xfrm>
        </p:grpSpPr>
        <p:sp>
          <p:nvSpPr>
            <p:cNvPr id="53" name="矩形 52">
              <a:extLst>
                <a:ext uri="{FF2B5EF4-FFF2-40B4-BE49-F238E27FC236}">
                  <a16:creationId xmlns:a16="http://schemas.microsoft.com/office/drawing/2014/main" id="{3AE1B300-CC0F-44DF-91AE-861E7BD52406}"/>
                </a:ext>
              </a:extLst>
            </p:cNvPr>
            <p:cNvSpPr/>
            <p:nvPr/>
          </p:nvSpPr>
          <p:spPr>
            <a:xfrm>
              <a:off x="457200" y="2918987"/>
              <a:ext cx="1167415" cy="477630"/>
            </a:xfrm>
            <a:prstGeom prst="rect">
              <a:avLst/>
            </a:prstGeom>
            <a:solidFill>
              <a:schemeClr val="accent3">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a:extLst>
                <a:ext uri="{FF2B5EF4-FFF2-40B4-BE49-F238E27FC236}">
                  <a16:creationId xmlns:a16="http://schemas.microsoft.com/office/drawing/2014/main" id="{0090F608-A1BA-4A80-9BD8-BAFE83CD35F2}"/>
                </a:ext>
              </a:extLst>
            </p:cNvPr>
            <p:cNvSpPr txBox="1"/>
            <p:nvPr/>
          </p:nvSpPr>
          <p:spPr>
            <a:xfrm>
              <a:off x="457200" y="2988525"/>
              <a:ext cx="1418832" cy="338554"/>
            </a:xfrm>
            <a:prstGeom prst="rect">
              <a:avLst/>
            </a:prstGeom>
            <a:noFill/>
          </p:spPr>
          <p:txBody>
            <a:bodyPr wrap="square" rtlCol="0">
              <a:spAutoFit/>
            </a:bodyPr>
            <a:lstStyle/>
            <a:p>
              <a:r>
                <a:rPr lang="zh-CN" altLang="en-US" sz="1600" b="1" dirty="0">
                  <a:latin typeface="+mn-ea"/>
                  <a:ea typeface="+mn-ea"/>
                </a:rPr>
                <a:t>视频信息注册</a:t>
              </a:r>
            </a:p>
          </p:txBody>
        </p:sp>
      </p:grpSp>
      <p:cxnSp>
        <p:nvCxnSpPr>
          <p:cNvPr id="55" name="直接箭头连接符 54">
            <a:extLst>
              <a:ext uri="{FF2B5EF4-FFF2-40B4-BE49-F238E27FC236}">
                <a16:creationId xmlns:a16="http://schemas.microsoft.com/office/drawing/2014/main" id="{7D144BCD-B3AF-4EB7-B701-5E3C5D87BA85}"/>
              </a:ext>
            </a:extLst>
          </p:cNvPr>
          <p:cNvCxnSpPr/>
          <p:nvPr/>
        </p:nvCxnSpPr>
        <p:spPr>
          <a:xfrm>
            <a:off x="3733859" y="2798577"/>
            <a:ext cx="593718"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07CBD056-48C2-42FE-8E74-615D0F18A297}"/>
              </a:ext>
            </a:extLst>
          </p:cNvPr>
          <p:cNvCxnSpPr>
            <a:stCxn id="45" idx="0"/>
          </p:cNvCxnSpPr>
          <p:nvPr/>
        </p:nvCxnSpPr>
        <p:spPr>
          <a:xfrm>
            <a:off x="3721664" y="4692937"/>
            <a:ext cx="6059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8032D9E6-CE08-4EFE-A8C2-99CEC1794901}"/>
              </a:ext>
            </a:extLst>
          </p:cNvPr>
          <p:cNvCxnSpPr>
            <a:stCxn id="50" idx="2"/>
            <a:endCxn id="53" idx="0"/>
          </p:cNvCxnSpPr>
          <p:nvPr/>
        </p:nvCxnSpPr>
        <p:spPr>
          <a:xfrm>
            <a:off x="5000193" y="3022064"/>
            <a:ext cx="6045" cy="143205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6C761F3E-9766-4DB7-9C6A-1B9C5E095D93}"/>
              </a:ext>
            </a:extLst>
          </p:cNvPr>
          <p:cNvSpPr txBox="1"/>
          <p:nvPr/>
        </p:nvSpPr>
        <p:spPr>
          <a:xfrm>
            <a:off x="5031638" y="3669200"/>
            <a:ext cx="671147" cy="369332"/>
          </a:xfrm>
          <a:prstGeom prst="rect">
            <a:avLst/>
          </a:prstGeom>
          <a:noFill/>
        </p:spPr>
        <p:txBody>
          <a:bodyPr wrap="square" rtlCol="0">
            <a:spAutoFit/>
          </a:bodyPr>
          <a:lstStyle/>
          <a:p>
            <a:r>
              <a:rPr lang="en-US" altLang="zh-CN" b="1" dirty="0">
                <a:latin typeface="+mn-ea"/>
                <a:ea typeface="+mn-ea"/>
              </a:rPr>
              <a:t>TCP</a:t>
            </a:r>
            <a:endParaRPr lang="zh-CN" altLang="en-US" b="1" dirty="0">
              <a:latin typeface="+mn-ea"/>
              <a:ea typeface="+mn-ea"/>
            </a:endParaRPr>
          </a:p>
        </p:txBody>
      </p:sp>
      <p:cxnSp>
        <p:nvCxnSpPr>
          <p:cNvPr id="59" name="直接箭头连接符 58">
            <a:extLst>
              <a:ext uri="{FF2B5EF4-FFF2-40B4-BE49-F238E27FC236}">
                <a16:creationId xmlns:a16="http://schemas.microsoft.com/office/drawing/2014/main" id="{198BC131-A56A-44C2-8339-B29E83F186C9}"/>
              </a:ext>
            </a:extLst>
          </p:cNvPr>
          <p:cNvCxnSpPr>
            <a:cxnSpLocks/>
          </p:cNvCxnSpPr>
          <p:nvPr/>
        </p:nvCxnSpPr>
        <p:spPr>
          <a:xfrm flipV="1">
            <a:off x="5923954" y="3788154"/>
            <a:ext cx="818152" cy="1156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0" name="图片 59">
            <a:extLst>
              <a:ext uri="{FF2B5EF4-FFF2-40B4-BE49-F238E27FC236}">
                <a16:creationId xmlns:a16="http://schemas.microsoft.com/office/drawing/2014/main" id="{5A01FCB3-1F7A-41D8-96EB-F3126E7D4317}"/>
              </a:ext>
            </a:extLst>
          </p:cNvPr>
          <p:cNvPicPr>
            <a:picLocks noChangeAspect="1"/>
          </p:cNvPicPr>
          <p:nvPr/>
        </p:nvPicPr>
        <p:blipFill>
          <a:blip r:embed="rId4"/>
          <a:stretch>
            <a:fillRect/>
          </a:stretch>
        </p:blipFill>
        <p:spPr>
          <a:xfrm>
            <a:off x="6912609" y="3114556"/>
            <a:ext cx="1286249" cy="1408749"/>
          </a:xfrm>
          <a:prstGeom prst="rect">
            <a:avLst/>
          </a:prstGeom>
        </p:spPr>
      </p:pic>
      <p:sp>
        <p:nvSpPr>
          <p:cNvPr id="61" name="Freeform: Shape 18">
            <a:extLst>
              <a:ext uri="{FF2B5EF4-FFF2-40B4-BE49-F238E27FC236}">
                <a16:creationId xmlns:a16="http://schemas.microsoft.com/office/drawing/2014/main" id="{06618E52-3179-43FC-B881-4281C74048AD}"/>
              </a:ext>
            </a:extLst>
          </p:cNvPr>
          <p:cNvSpPr/>
          <p:nvPr/>
        </p:nvSpPr>
        <p:spPr>
          <a:xfrm>
            <a:off x="6470097" y="1761148"/>
            <a:ext cx="660178" cy="594624"/>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fontScale="70000" lnSpcReduction="20000"/>
          </a:bodyPr>
          <a:lstStyle/>
          <a:p>
            <a:pPr algn="ctr" defTabSz="622268">
              <a:spcBef>
                <a:spcPct val="0"/>
              </a:spcBef>
              <a:spcAft>
                <a:spcPct val="0"/>
              </a:spcAft>
            </a:pPr>
            <a:r>
              <a:rPr lang="en-US" altLang="zh-CN" sz="4000" b="1" dirty="0"/>
              <a:t>1</a:t>
            </a:r>
            <a:endParaRPr lang="en-US" sz="4000" b="1" dirty="0"/>
          </a:p>
        </p:txBody>
      </p:sp>
      <p:sp>
        <p:nvSpPr>
          <p:cNvPr id="62" name="Freeform: Shape 18">
            <a:extLst>
              <a:ext uri="{FF2B5EF4-FFF2-40B4-BE49-F238E27FC236}">
                <a16:creationId xmlns:a16="http://schemas.microsoft.com/office/drawing/2014/main" id="{B916895F-C510-4E97-8209-09A48F75575A}"/>
              </a:ext>
            </a:extLst>
          </p:cNvPr>
          <p:cNvSpPr/>
          <p:nvPr/>
        </p:nvSpPr>
        <p:spPr>
          <a:xfrm>
            <a:off x="6519666" y="5133176"/>
            <a:ext cx="660178" cy="594624"/>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fontScale="70000" lnSpcReduction="20000"/>
          </a:bodyPr>
          <a:lstStyle/>
          <a:p>
            <a:pPr algn="ctr" defTabSz="622268">
              <a:spcBef>
                <a:spcPct val="0"/>
              </a:spcBef>
              <a:spcAft>
                <a:spcPct val="0"/>
              </a:spcAft>
            </a:pPr>
            <a:r>
              <a:rPr lang="en-US" altLang="zh-CN" sz="4000" b="1" dirty="0"/>
              <a:t>2</a:t>
            </a:r>
            <a:endParaRPr lang="en-US" sz="4000" b="1" dirty="0"/>
          </a:p>
        </p:txBody>
      </p:sp>
      <p:cxnSp>
        <p:nvCxnSpPr>
          <p:cNvPr id="63" name="Straight Connector 6">
            <a:extLst>
              <a:ext uri="{FF2B5EF4-FFF2-40B4-BE49-F238E27FC236}">
                <a16:creationId xmlns:a16="http://schemas.microsoft.com/office/drawing/2014/main" id="{F44CBD81-4E72-4856-8A69-F78D3E40355A}"/>
              </a:ext>
            </a:extLst>
          </p:cNvPr>
          <p:cNvCxnSpPr>
            <a:cxnSpLocks/>
          </p:cNvCxnSpPr>
          <p:nvPr/>
        </p:nvCxnSpPr>
        <p:spPr>
          <a:xfrm flipV="1">
            <a:off x="5643285" y="2192737"/>
            <a:ext cx="876381" cy="553885"/>
          </a:xfrm>
          <a:prstGeom prst="line">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Straight Connector 6">
            <a:extLst>
              <a:ext uri="{FF2B5EF4-FFF2-40B4-BE49-F238E27FC236}">
                <a16:creationId xmlns:a16="http://schemas.microsoft.com/office/drawing/2014/main" id="{F9EB31F9-4AA6-4DDC-9454-ABA131EFB60C}"/>
              </a:ext>
            </a:extLst>
          </p:cNvPr>
          <p:cNvCxnSpPr>
            <a:cxnSpLocks/>
          </p:cNvCxnSpPr>
          <p:nvPr/>
        </p:nvCxnSpPr>
        <p:spPr>
          <a:xfrm>
            <a:off x="6895856" y="2316062"/>
            <a:ext cx="1950432"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1E2EB4E8-3849-45E4-BCA3-788851C23F41}"/>
              </a:ext>
            </a:extLst>
          </p:cNvPr>
          <p:cNvSpPr txBox="1"/>
          <p:nvPr/>
        </p:nvSpPr>
        <p:spPr>
          <a:xfrm>
            <a:off x="7327587" y="1885106"/>
            <a:ext cx="1373299" cy="461665"/>
          </a:xfrm>
          <a:prstGeom prst="rect">
            <a:avLst/>
          </a:prstGeom>
          <a:noFill/>
        </p:spPr>
        <p:txBody>
          <a:bodyPr wrap="square" rtlCol="0">
            <a:spAutoFit/>
          </a:bodyPr>
          <a:lstStyle/>
          <a:p>
            <a:r>
              <a:rPr lang="en-US" altLang="zh-CN" sz="2400" b="1" dirty="0">
                <a:latin typeface="+mn-ea"/>
                <a:ea typeface="+mn-ea"/>
              </a:rPr>
              <a:t>Vuforia</a:t>
            </a:r>
            <a:endParaRPr lang="zh-CN" altLang="en-US" sz="2400" b="1" dirty="0">
              <a:latin typeface="+mn-ea"/>
              <a:ea typeface="+mn-ea"/>
            </a:endParaRPr>
          </a:p>
        </p:txBody>
      </p:sp>
      <p:sp>
        <p:nvSpPr>
          <p:cNvPr id="68" name="文本框 67">
            <a:extLst>
              <a:ext uri="{FF2B5EF4-FFF2-40B4-BE49-F238E27FC236}">
                <a16:creationId xmlns:a16="http://schemas.microsoft.com/office/drawing/2014/main" id="{7C3D546F-AFD9-4551-A6F1-CD17A45FC8E6}"/>
              </a:ext>
            </a:extLst>
          </p:cNvPr>
          <p:cNvSpPr txBox="1"/>
          <p:nvPr/>
        </p:nvSpPr>
        <p:spPr>
          <a:xfrm>
            <a:off x="7215270" y="5319226"/>
            <a:ext cx="2258321" cy="400110"/>
          </a:xfrm>
          <a:prstGeom prst="rect">
            <a:avLst/>
          </a:prstGeom>
          <a:noFill/>
        </p:spPr>
        <p:txBody>
          <a:bodyPr wrap="square">
            <a:spAutoFit/>
          </a:bodyPr>
          <a:lstStyle/>
          <a:p>
            <a:r>
              <a:rPr lang="en-US" altLang="zh-CN" sz="2000" b="1" kern="100" dirty="0">
                <a:effectLst/>
                <a:latin typeface="+mn-ea"/>
                <a:ea typeface="+mn-ea"/>
              </a:rPr>
              <a:t>OpenCV-</a:t>
            </a:r>
            <a:r>
              <a:rPr lang="en-US" altLang="zh-CN" sz="2000" b="1" kern="100" dirty="0" err="1">
                <a:effectLst/>
                <a:latin typeface="+mn-ea"/>
                <a:ea typeface="+mn-ea"/>
              </a:rPr>
              <a:t>Aruco</a:t>
            </a:r>
            <a:endParaRPr lang="zh-CN" altLang="en-US" sz="2000" b="1" dirty="0">
              <a:latin typeface="+mn-ea"/>
              <a:ea typeface="+mn-ea"/>
            </a:endParaRPr>
          </a:p>
        </p:txBody>
      </p:sp>
      <p:sp>
        <p:nvSpPr>
          <p:cNvPr id="69" name="文本框 68">
            <a:extLst>
              <a:ext uri="{FF2B5EF4-FFF2-40B4-BE49-F238E27FC236}">
                <a16:creationId xmlns:a16="http://schemas.microsoft.com/office/drawing/2014/main" id="{A2FB04F5-600E-467C-8334-2FD059F684D4}"/>
              </a:ext>
            </a:extLst>
          </p:cNvPr>
          <p:cNvSpPr txBox="1"/>
          <p:nvPr/>
        </p:nvSpPr>
        <p:spPr>
          <a:xfrm>
            <a:off x="1304473" y="5904469"/>
            <a:ext cx="7146036" cy="400110"/>
          </a:xfrm>
          <a:prstGeom prst="rect">
            <a:avLst/>
          </a:prstGeom>
          <a:noFill/>
        </p:spPr>
        <p:txBody>
          <a:bodyPr wrap="square">
            <a:spAutoFit/>
          </a:bodyPr>
          <a:lstStyle/>
          <a:p>
            <a:r>
              <a:rPr lang="zh-CN" altLang="zh-CN" sz="2000" b="1" kern="100" dirty="0">
                <a:effectLst/>
                <a:latin typeface="+mn-ea"/>
                <a:ea typeface="+mn-ea"/>
                <a:cs typeface="Times New Roman" panose="02020603050405020304" pitchFamily="18" charset="0"/>
              </a:rPr>
              <a:t>基于视觉的双传感器融合跟踪注册方法</a:t>
            </a:r>
            <a:r>
              <a:rPr lang="zh-CN" altLang="en-US" sz="2000" b="1" kern="100" dirty="0">
                <a:latin typeface="+mn-ea"/>
                <a:ea typeface="+mn-ea"/>
                <a:cs typeface="Times New Roman" panose="02020603050405020304" pitchFamily="18" charset="0"/>
              </a:rPr>
              <a:t>工作流程图</a:t>
            </a:r>
            <a:endParaRPr lang="zh-CN" altLang="en-US" sz="2000" b="1" dirty="0"/>
          </a:p>
        </p:txBody>
      </p:sp>
      <p:cxnSp>
        <p:nvCxnSpPr>
          <p:cNvPr id="70" name="连接符: 肘形 69">
            <a:extLst>
              <a:ext uri="{FF2B5EF4-FFF2-40B4-BE49-F238E27FC236}">
                <a16:creationId xmlns:a16="http://schemas.microsoft.com/office/drawing/2014/main" id="{08FE1F05-C6C0-4D4E-B151-C39303D8256B}"/>
              </a:ext>
            </a:extLst>
          </p:cNvPr>
          <p:cNvCxnSpPr/>
          <p:nvPr/>
        </p:nvCxnSpPr>
        <p:spPr>
          <a:xfrm rot="16200000" flipH="1">
            <a:off x="2240130" y="4054781"/>
            <a:ext cx="893220" cy="38309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1" name="Straight Connector 6">
            <a:extLst>
              <a:ext uri="{FF2B5EF4-FFF2-40B4-BE49-F238E27FC236}">
                <a16:creationId xmlns:a16="http://schemas.microsoft.com/office/drawing/2014/main" id="{914FCB4A-BCDE-4EA7-8447-1BC2D184F911}"/>
              </a:ext>
            </a:extLst>
          </p:cNvPr>
          <p:cNvCxnSpPr>
            <a:cxnSpLocks/>
          </p:cNvCxnSpPr>
          <p:nvPr/>
        </p:nvCxnSpPr>
        <p:spPr>
          <a:xfrm>
            <a:off x="5732270" y="4823454"/>
            <a:ext cx="823637" cy="501008"/>
          </a:xfrm>
          <a:prstGeom prst="line">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Connector 6">
            <a:extLst>
              <a:ext uri="{FF2B5EF4-FFF2-40B4-BE49-F238E27FC236}">
                <a16:creationId xmlns:a16="http://schemas.microsoft.com/office/drawing/2014/main" id="{59BF800B-3463-4269-8AD1-0AF3084E1B05}"/>
              </a:ext>
            </a:extLst>
          </p:cNvPr>
          <p:cNvCxnSpPr>
            <a:cxnSpLocks/>
          </p:cNvCxnSpPr>
          <p:nvPr/>
        </p:nvCxnSpPr>
        <p:spPr>
          <a:xfrm flipV="1">
            <a:off x="6885181" y="5716457"/>
            <a:ext cx="2348314" cy="1134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68F97566-0007-42F3-9EFD-8E846D7160A4}"/>
              </a:ext>
            </a:extLst>
          </p:cNvPr>
          <p:cNvSpPr/>
          <p:nvPr/>
        </p:nvSpPr>
        <p:spPr>
          <a:xfrm>
            <a:off x="9296599" y="1872775"/>
            <a:ext cx="2726258" cy="4276162"/>
          </a:xfrm>
          <a:prstGeom prst="rect">
            <a:avLst/>
          </a:prstGeom>
          <a:solidFill>
            <a:schemeClr val="accent5">
              <a:lumMod val="40000"/>
              <a:lumOff val="6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157C1F5D-C990-4C62-A74A-AF7A5F351974}"/>
              </a:ext>
            </a:extLst>
          </p:cNvPr>
          <p:cNvSpPr txBox="1"/>
          <p:nvPr/>
        </p:nvSpPr>
        <p:spPr>
          <a:xfrm>
            <a:off x="9377237" y="1949540"/>
            <a:ext cx="2566681" cy="4154984"/>
          </a:xfrm>
          <a:prstGeom prst="rect">
            <a:avLst/>
          </a:prstGeom>
          <a:noFill/>
        </p:spPr>
        <p:txBody>
          <a:bodyPr wrap="square" rtlCol="0">
            <a:spAutoFit/>
          </a:bodyPr>
          <a:lstStyle/>
          <a:p>
            <a:pPr algn="ctr"/>
            <a:r>
              <a:rPr lang="zh-CN" altLang="zh-CN" sz="2400" kern="100" dirty="0">
                <a:effectLst/>
                <a:latin typeface="+mn-ea"/>
                <a:ea typeface="+mn-ea"/>
                <a:cs typeface="Times New Roman" panose="02020603050405020304" pitchFamily="18" charset="0"/>
              </a:rPr>
              <a:t>采用双摄像机对场景进行拍摄，位于场景正上方的摄像机对零部件进行识别，并通过</a:t>
            </a:r>
            <a:r>
              <a:rPr lang="en-US" altLang="zh-CN" sz="2400" kern="100" dirty="0">
                <a:effectLst/>
                <a:latin typeface="+mn-ea"/>
                <a:ea typeface="+mn-ea"/>
              </a:rPr>
              <a:t>TCP/IP</a:t>
            </a:r>
            <a:r>
              <a:rPr lang="zh-CN" altLang="zh-CN" sz="2400" kern="100" dirty="0">
                <a:effectLst/>
                <a:latin typeface="+mn-ea"/>
                <a:ea typeface="+mn-ea"/>
                <a:cs typeface="Times New Roman" panose="02020603050405020304" pitchFamily="18" charset="0"/>
              </a:rPr>
              <a:t>通信协议实时传输到增强视频流端；位于一侧的摄像机将虚拟模型注册到真实场景中</a:t>
            </a:r>
            <a:endParaRPr lang="zh-CN" altLang="en-US" sz="2400" b="1" kern="1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260055951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500"/>
                                        <p:tgtEl>
                                          <p:spTgt spid="92"/>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childTnLst>
                                    <p:set>
                                      <p:cBhvr>
                                        <p:cTn id="37" dur="1" fill="hold">
                                          <p:stCondLst>
                                            <p:cond delay="0"/>
                                          </p:stCondLst>
                                        </p:cTn>
                                        <p:tgtEl>
                                          <p:spTgt spid="65"/>
                                        </p:tgtEl>
                                        <p:attrNameLst>
                                          <p:attrName>style.visibility</p:attrName>
                                        </p:attrNameLst>
                                      </p:cBhvr>
                                      <p:to>
                                        <p:strVal val="visible"/>
                                      </p:to>
                                    </p:set>
                                    <p:animEffect transition="in" filter="wipe(left)">
                                      <p:cBhvr>
                                        <p:cTn id="38" dur="500"/>
                                        <p:tgtEl>
                                          <p:spTgt spid="65"/>
                                        </p:tgtEl>
                                      </p:cBhvr>
                                    </p:animEffect>
                                  </p:childTnLst>
                                </p:cTn>
                              </p:par>
                            </p:childTnLst>
                          </p:cTn>
                        </p:par>
                        <p:par>
                          <p:cTn id="39" fill="hold">
                            <p:stCondLst>
                              <p:cond delay="4000"/>
                            </p:stCondLst>
                            <p:childTnLst>
                              <p:par>
                                <p:cTn id="40" presetID="26" presetClass="emph" presetSubtype="0" fill="hold" grpId="0" nodeType="afterEffect">
                                  <p:stCondLst>
                                    <p:cond delay="0"/>
                                  </p:stCondLst>
                                  <p:childTnLst>
                                    <p:animEffect transition="out" filter="fade">
                                      <p:cBhvr>
                                        <p:cTn id="41" dur="500" tmFilter="0, 0; .2, .5; .8, .5; 1, 0"/>
                                        <p:tgtEl>
                                          <p:spTgt spid="65"/>
                                        </p:tgtEl>
                                      </p:cBhvr>
                                    </p:animEffect>
                                    <p:animScale>
                                      <p:cBhvr>
                                        <p:cTn id="42" dur="250" autoRev="1" fill="hold"/>
                                        <p:tgtEl>
                                          <p:spTgt spid="65"/>
                                        </p:tgtEl>
                                      </p:cBhvr>
                                      <p:by x="105000" y="105000"/>
                                    </p:animScale>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61"/>
                                        </p:tgtEl>
                                        <p:attrNameLst>
                                          <p:attrName>style.visibility</p:attrName>
                                        </p:attrNameLst>
                                      </p:cBhvr>
                                      <p:to>
                                        <p:strVal val="visible"/>
                                      </p:to>
                                    </p:set>
                                    <p:anim calcmode="lin" valueType="num">
                                      <p:cBhvr additive="base">
                                        <p:cTn id="46" dur="500" fill="hold"/>
                                        <p:tgtEl>
                                          <p:spTgt spid="61"/>
                                        </p:tgtEl>
                                        <p:attrNameLst>
                                          <p:attrName>ppt_x</p:attrName>
                                        </p:attrNameLst>
                                      </p:cBhvr>
                                      <p:tavLst>
                                        <p:tav tm="0">
                                          <p:val>
                                            <p:strVal val="#ppt_x"/>
                                          </p:val>
                                        </p:tav>
                                        <p:tav tm="100000">
                                          <p:val>
                                            <p:strVal val="#ppt_x"/>
                                          </p:val>
                                        </p:tav>
                                      </p:tavLst>
                                    </p:anim>
                                    <p:anim calcmode="lin" valueType="num">
                                      <p:cBhvr additive="base">
                                        <p:cTn id="47" dur="500" fill="hold"/>
                                        <p:tgtEl>
                                          <p:spTgt spid="61"/>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62"/>
                                        </p:tgtEl>
                                        <p:attrNameLst>
                                          <p:attrName>style.visibility</p:attrName>
                                        </p:attrNameLst>
                                      </p:cBhvr>
                                      <p:to>
                                        <p:strVal val="visible"/>
                                      </p:to>
                                    </p:set>
                                    <p:anim calcmode="lin" valueType="num">
                                      <p:cBhvr additive="base">
                                        <p:cTn id="51" dur="500" fill="hold"/>
                                        <p:tgtEl>
                                          <p:spTgt spid="62"/>
                                        </p:tgtEl>
                                        <p:attrNameLst>
                                          <p:attrName>ppt_x</p:attrName>
                                        </p:attrNameLst>
                                      </p:cBhvr>
                                      <p:tavLst>
                                        <p:tav tm="0">
                                          <p:val>
                                            <p:strVal val="#ppt_x"/>
                                          </p:val>
                                        </p:tav>
                                        <p:tav tm="100000">
                                          <p:val>
                                            <p:strVal val="#ppt_x"/>
                                          </p:val>
                                        </p:tav>
                                      </p:tavLst>
                                    </p:anim>
                                    <p:anim calcmode="lin" valueType="num">
                                      <p:cBhvr additive="base">
                                        <p:cTn id="52" dur="500" fill="hold"/>
                                        <p:tgtEl>
                                          <p:spTgt spid="62"/>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wipe(left)">
                                      <p:cBhvr>
                                        <p:cTn id="56" dur="500"/>
                                        <p:tgtEl>
                                          <p:spTgt spid="63"/>
                                        </p:tgtEl>
                                      </p:cBhvr>
                                    </p:animEffect>
                                  </p:childTnLst>
                                </p:cTn>
                              </p:par>
                            </p:childTnLst>
                          </p:cTn>
                        </p:par>
                        <p:par>
                          <p:cTn id="57" fill="hold">
                            <p:stCondLst>
                              <p:cond delay="6000"/>
                            </p:stCondLst>
                            <p:childTnLst>
                              <p:par>
                                <p:cTn id="58" presetID="22" presetClass="entr" presetSubtype="8" fill="hold" nodeType="after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wipe(left)">
                                      <p:cBhvr>
                                        <p:cTn id="60" dur="500"/>
                                        <p:tgtEl>
                                          <p:spTgt spid="66"/>
                                        </p:tgtEl>
                                      </p:cBhvr>
                                    </p:animEffect>
                                  </p:childTnLst>
                                </p:cTn>
                              </p:par>
                            </p:childTnLst>
                          </p:cTn>
                        </p:par>
                        <p:par>
                          <p:cTn id="61" fill="hold">
                            <p:stCondLst>
                              <p:cond delay="6500"/>
                            </p:stCondLst>
                            <p:childTnLst>
                              <p:par>
                                <p:cTn id="62" presetID="22" presetClass="entr" presetSubtype="8" fill="hold" nodeType="after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wipe(left)">
                                      <p:cBhvr>
                                        <p:cTn id="64" dur="500"/>
                                        <p:tgtEl>
                                          <p:spTgt spid="71"/>
                                        </p:tgtEl>
                                      </p:cBhvr>
                                    </p:animEffect>
                                  </p:childTnLst>
                                </p:cTn>
                              </p:par>
                            </p:childTnLst>
                          </p:cTn>
                        </p:par>
                        <p:par>
                          <p:cTn id="65" fill="hold">
                            <p:stCondLst>
                              <p:cond delay="7000"/>
                            </p:stCondLst>
                            <p:childTnLst>
                              <p:par>
                                <p:cTn id="66" presetID="22" presetClass="entr" presetSubtype="8" fill="hold" nodeType="afterEffect">
                                  <p:stCondLst>
                                    <p:cond delay="0"/>
                                  </p:stCondLst>
                                  <p:childTnLst>
                                    <p:set>
                                      <p:cBhvr>
                                        <p:cTn id="67" dur="1" fill="hold">
                                          <p:stCondLst>
                                            <p:cond delay="0"/>
                                          </p:stCondLst>
                                        </p:cTn>
                                        <p:tgtEl>
                                          <p:spTgt spid="72"/>
                                        </p:tgtEl>
                                        <p:attrNameLst>
                                          <p:attrName>style.visibility</p:attrName>
                                        </p:attrNameLst>
                                      </p:cBhvr>
                                      <p:to>
                                        <p:strVal val="visible"/>
                                      </p:to>
                                    </p:set>
                                    <p:animEffect transition="in" filter="wipe(left)">
                                      <p:cBhvr>
                                        <p:cTn id="68"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91" grpId="0" animBg="1"/>
      <p:bldP spid="92" grpId="0"/>
      <p:bldP spid="92" grpId="1"/>
      <p:bldP spid="64" grpId="0" animBg="1"/>
      <p:bldP spid="65" grpId="0"/>
      <p:bldP spid="65" grpId="1"/>
      <p:bldP spid="61" grpId="0" animBg="1"/>
      <p:bldP spid="6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1" y="26712"/>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17" name="组合 16">
            <a:extLst>
              <a:ext uri="{FF2B5EF4-FFF2-40B4-BE49-F238E27FC236}">
                <a16:creationId xmlns:a16="http://schemas.microsoft.com/office/drawing/2014/main" id="{6909C645-E9DC-48EA-8B83-C4EBAA0B5808}"/>
              </a:ext>
            </a:extLst>
          </p:cNvPr>
          <p:cNvGrpSpPr/>
          <p:nvPr/>
        </p:nvGrpSpPr>
        <p:grpSpPr>
          <a:xfrm>
            <a:off x="766255" y="1165743"/>
            <a:ext cx="1802166" cy="1107156"/>
            <a:chOff x="3706427" y="1580227"/>
            <a:chExt cx="1917576" cy="1107156"/>
          </a:xfrm>
        </p:grpSpPr>
        <p:grpSp>
          <p:nvGrpSpPr>
            <p:cNvPr id="6" name="组合 5">
              <a:extLst>
                <a:ext uri="{FF2B5EF4-FFF2-40B4-BE49-F238E27FC236}">
                  <a16:creationId xmlns:a16="http://schemas.microsoft.com/office/drawing/2014/main" id="{09FBCE94-9BA3-4A95-B3E0-FF4C4E10F4FF}"/>
                </a:ext>
              </a:extLst>
            </p:cNvPr>
            <p:cNvGrpSpPr/>
            <p:nvPr/>
          </p:nvGrpSpPr>
          <p:grpSpPr>
            <a:xfrm>
              <a:off x="3773009" y="1580227"/>
              <a:ext cx="1784411" cy="1107156"/>
              <a:chOff x="3773010" y="1580226"/>
              <a:chExt cx="1651246" cy="1429305"/>
            </a:xfrm>
          </p:grpSpPr>
          <p:sp>
            <p:nvSpPr>
              <p:cNvPr id="4" name="矩形 3">
                <a:extLst>
                  <a:ext uri="{FF2B5EF4-FFF2-40B4-BE49-F238E27FC236}">
                    <a16:creationId xmlns:a16="http://schemas.microsoft.com/office/drawing/2014/main" id="{918DB4D8-60F0-4944-BA09-C08782388E4D}"/>
                  </a:ext>
                </a:extLst>
              </p:cNvPr>
              <p:cNvSpPr/>
              <p:nvPr/>
            </p:nvSpPr>
            <p:spPr>
              <a:xfrm>
                <a:off x="3773010" y="1580226"/>
                <a:ext cx="1651246" cy="566358"/>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sp>
            <p:nvSpPr>
              <p:cNvPr id="5" name="矩形 4">
                <a:extLst>
                  <a:ext uri="{FF2B5EF4-FFF2-40B4-BE49-F238E27FC236}">
                    <a16:creationId xmlns:a16="http://schemas.microsoft.com/office/drawing/2014/main" id="{31406FD5-1B88-41C2-8B58-222CB4FE01AD}"/>
                  </a:ext>
                </a:extLst>
              </p:cNvPr>
              <p:cNvSpPr/>
              <p:nvPr/>
            </p:nvSpPr>
            <p:spPr>
              <a:xfrm>
                <a:off x="3773010" y="2057022"/>
                <a:ext cx="1651246" cy="95250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8" name="文本框 7">
              <a:extLst>
                <a:ext uri="{FF2B5EF4-FFF2-40B4-BE49-F238E27FC236}">
                  <a16:creationId xmlns:a16="http://schemas.microsoft.com/office/drawing/2014/main" id="{85E638EF-EA7B-41BF-9638-457B83B39479}"/>
                </a:ext>
              </a:extLst>
            </p:cNvPr>
            <p:cNvSpPr txBox="1"/>
            <p:nvPr/>
          </p:nvSpPr>
          <p:spPr>
            <a:xfrm>
              <a:off x="3706427" y="1592879"/>
              <a:ext cx="1917576" cy="369332"/>
            </a:xfrm>
            <a:prstGeom prst="rect">
              <a:avLst/>
            </a:prstGeom>
            <a:noFill/>
          </p:spPr>
          <p:txBody>
            <a:bodyPr wrap="square" rtlCol="0">
              <a:spAutoFit/>
            </a:bodyPr>
            <a:lstStyle/>
            <a:p>
              <a:r>
                <a:rPr lang="zh-CN" altLang="en-US" dirty="0">
                  <a:latin typeface="+mn-ea"/>
                  <a:ea typeface="+mn-ea"/>
                </a:rPr>
                <a:t>采集摄像头视频</a:t>
              </a:r>
            </a:p>
          </p:txBody>
        </p:sp>
        <p:sp>
          <p:nvSpPr>
            <p:cNvPr id="10" name="文本框 9">
              <a:extLst>
                <a:ext uri="{FF2B5EF4-FFF2-40B4-BE49-F238E27FC236}">
                  <a16:creationId xmlns:a16="http://schemas.microsoft.com/office/drawing/2014/main" id="{8A1A2457-D992-41A5-8AEE-388BDC6B0E2B}"/>
                </a:ext>
              </a:extLst>
            </p:cNvPr>
            <p:cNvSpPr txBox="1"/>
            <p:nvPr/>
          </p:nvSpPr>
          <p:spPr>
            <a:xfrm>
              <a:off x="3773009" y="2041052"/>
              <a:ext cx="1784411" cy="646331"/>
            </a:xfrm>
            <a:prstGeom prst="rect">
              <a:avLst/>
            </a:prstGeom>
            <a:noFill/>
          </p:spPr>
          <p:txBody>
            <a:bodyPr wrap="square" rtlCol="0">
              <a:spAutoFit/>
            </a:bodyPr>
            <a:lstStyle/>
            <a:p>
              <a:pPr algn="ctr"/>
              <a:r>
                <a:rPr lang="zh-CN" altLang="en-US" dirty="0">
                  <a:latin typeface="+mn-ea"/>
                  <a:ea typeface="+mn-ea"/>
                </a:rPr>
                <a:t>渲染真实场景</a:t>
              </a:r>
              <a:endParaRPr lang="en-US" altLang="zh-CN" dirty="0">
                <a:latin typeface="+mn-ea"/>
                <a:ea typeface="+mn-ea"/>
              </a:endParaRPr>
            </a:p>
            <a:p>
              <a:pPr algn="ctr"/>
              <a:r>
                <a:rPr lang="zh-CN" altLang="en-US" dirty="0">
                  <a:latin typeface="+mn-ea"/>
                  <a:ea typeface="+mn-ea"/>
                </a:rPr>
                <a:t>深度图</a:t>
              </a:r>
            </a:p>
          </p:txBody>
        </p:sp>
      </p:grpSp>
      <p:grpSp>
        <p:nvGrpSpPr>
          <p:cNvPr id="54" name="组合 53">
            <a:extLst>
              <a:ext uri="{FF2B5EF4-FFF2-40B4-BE49-F238E27FC236}">
                <a16:creationId xmlns:a16="http://schemas.microsoft.com/office/drawing/2014/main" id="{CD3655E0-1A87-4767-A688-BC1383DE57D5}"/>
              </a:ext>
            </a:extLst>
          </p:cNvPr>
          <p:cNvGrpSpPr/>
          <p:nvPr/>
        </p:nvGrpSpPr>
        <p:grpSpPr>
          <a:xfrm>
            <a:off x="3151819" y="1165743"/>
            <a:ext cx="1776151" cy="1107156"/>
            <a:chOff x="3773009" y="1580227"/>
            <a:chExt cx="1917577" cy="1107156"/>
          </a:xfrm>
        </p:grpSpPr>
        <p:grpSp>
          <p:nvGrpSpPr>
            <p:cNvPr id="57" name="组合 56">
              <a:extLst>
                <a:ext uri="{FF2B5EF4-FFF2-40B4-BE49-F238E27FC236}">
                  <a16:creationId xmlns:a16="http://schemas.microsoft.com/office/drawing/2014/main" id="{5C2DC20D-FCDE-4760-8D56-B99440AFA12F}"/>
                </a:ext>
              </a:extLst>
            </p:cNvPr>
            <p:cNvGrpSpPr/>
            <p:nvPr/>
          </p:nvGrpSpPr>
          <p:grpSpPr>
            <a:xfrm>
              <a:off x="3773009" y="1580227"/>
              <a:ext cx="1784411" cy="1107156"/>
              <a:chOff x="3773010" y="1580226"/>
              <a:chExt cx="1651246" cy="1429305"/>
            </a:xfrm>
          </p:grpSpPr>
          <p:sp>
            <p:nvSpPr>
              <p:cNvPr id="60" name="矩形 59">
                <a:extLst>
                  <a:ext uri="{FF2B5EF4-FFF2-40B4-BE49-F238E27FC236}">
                    <a16:creationId xmlns:a16="http://schemas.microsoft.com/office/drawing/2014/main" id="{7963A536-599E-4CD2-9C99-FD2EDE08D27C}"/>
                  </a:ext>
                </a:extLst>
              </p:cNvPr>
              <p:cNvSpPr/>
              <p:nvPr/>
            </p:nvSpPr>
            <p:spPr>
              <a:xfrm>
                <a:off x="3773010" y="1580226"/>
                <a:ext cx="1651246" cy="566358"/>
              </a:xfrm>
              <a:prstGeom prst="rect">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 </a:t>
                </a:r>
                <a:endParaRPr lang="zh-CN" altLang="en-US" dirty="0">
                  <a:solidFill>
                    <a:schemeClr val="tx1"/>
                  </a:solidFill>
                </a:endParaRPr>
              </a:p>
            </p:txBody>
          </p:sp>
          <p:sp>
            <p:nvSpPr>
              <p:cNvPr id="61" name="矩形 60">
                <a:extLst>
                  <a:ext uri="{FF2B5EF4-FFF2-40B4-BE49-F238E27FC236}">
                    <a16:creationId xmlns:a16="http://schemas.microsoft.com/office/drawing/2014/main" id="{ED8E5697-38CF-48F2-949D-C06F6EC4B04F}"/>
                  </a:ext>
                </a:extLst>
              </p:cNvPr>
              <p:cNvSpPr/>
              <p:nvPr/>
            </p:nvSpPr>
            <p:spPr>
              <a:xfrm>
                <a:off x="3773010" y="2057022"/>
                <a:ext cx="1651246" cy="952509"/>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8" name="文本框 57">
              <a:extLst>
                <a:ext uri="{FF2B5EF4-FFF2-40B4-BE49-F238E27FC236}">
                  <a16:creationId xmlns:a16="http://schemas.microsoft.com/office/drawing/2014/main" id="{EDAD6F10-A2AD-403B-8B7B-FB59E5FB1A4E}"/>
                </a:ext>
              </a:extLst>
            </p:cNvPr>
            <p:cNvSpPr txBox="1"/>
            <p:nvPr/>
          </p:nvSpPr>
          <p:spPr>
            <a:xfrm>
              <a:off x="3773010" y="1580227"/>
              <a:ext cx="1917576" cy="369332"/>
            </a:xfrm>
            <a:prstGeom prst="rect">
              <a:avLst/>
            </a:prstGeom>
            <a:noFill/>
          </p:spPr>
          <p:txBody>
            <a:bodyPr wrap="square" rtlCol="0">
              <a:spAutoFit/>
            </a:bodyPr>
            <a:lstStyle/>
            <a:p>
              <a:pPr algn="ctr"/>
              <a:r>
                <a:rPr lang="zh-CN" altLang="en-US" dirty="0">
                  <a:latin typeface="+mn-ea"/>
                  <a:ea typeface="+mn-ea"/>
                </a:rPr>
                <a:t>渲染虚拟场景</a:t>
              </a:r>
            </a:p>
          </p:txBody>
        </p:sp>
        <p:sp>
          <p:nvSpPr>
            <p:cNvPr id="59" name="文本框 58">
              <a:extLst>
                <a:ext uri="{FF2B5EF4-FFF2-40B4-BE49-F238E27FC236}">
                  <a16:creationId xmlns:a16="http://schemas.microsoft.com/office/drawing/2014/main" id="{65F1FDE8-3A63-4779-9A8A-D0802F415419}"/>
                </a:ext>
              </a:extLst>
            </p:cNvPr>
            <p:cNvSpPr txBox="1"/>
            <p:nvPr/>
          </p:nvSpPr>
          <p:spPr>
            <a:xfrm>
              <a:off x="3773009" y="2041052"/>
              <a:ext cx="1784411" cy="646331"/>
            </a:xfrm>
            <a:prstGeom prst="rect">
              <a:avLst/>
            </a:prstGeom>
            <a:noFill/>
          </p:spPr>
          <p:txBody>
            <a:bodyPr wrap="square" rtlCol="0">
              <a:spAutoFit/>
            </a:bodyPr>
            <a:lstStyle/>
            <a:p>
              <a:pPr algn="ctr"/>
              <a:r>
                <a:rPr lang="zh-CN" altLang="en-US" dirty="0">
                  <a:latin typeface="+mn-ea"/>
                  <a:ea typeface="+mn-ea"/>
                </a:rPr>
                <a:t>提取虚拟场景</a:t>
              </a:r>
              <a:endParaRPr lang="en-US" altLang="zh-CN" dirty="0">
                <a:latin typeface="+mn-ea"/>
                <a:ea typeface="+mn-ea"/>
              </a:endParaRPr>
            </a:p>
            <a:p>
              <a:pPr algn="ctr"/>
              <a:r>
                <a:rPr lang="zh-CN" altLang="en-US" dirty="0">
                  <a:latin typeface="+mn-ea"/>
                  <a:ea typeface="+mn-ea"/>
                </a:rPr>
                <a:t>深度图</a:t>
              </a:r>
            </a:p>
          </p:txBody>
        </p:sp>
      </p:grpSp>
      <p:sp>
        <p:nvSpPr>
          <p:cNvPr id="19" name="流程图: 决策 18">
            <a:extLst>
              <a:ext uri="{FF2B5EF4-FFF2-40B4-BE49-F238E27FC236}">
                <a16:creationId xmlns:a16="http://schemas.microsoft.com/office/drawing/2014/main" id="{D5B9BBC9-C6A0-4B24-BBA8-EE54076ECA52}"/>
              </a:ext>
            </a:extLst>
          </p:cNvPr>
          <p:cNvSpPr/>
          <p:nvPr/>
        </p:nvSpPr>
        <p:spPr>
          <a:xfrm>
            <a:off x="880616" y="2698188"/>
            <a:ext cx="3820357" cy="1092490"/>
          </a:xfrm>
          <a:prstGeom prst="flowChartDecision">
            <a:avLst/>
          </a:prstGeom>
          <a:solidFill>
            <a:schemeClr val="accent5">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a:extLst>
              <a:ext uri="{FF2B5EF4-FFF2-40B4-BE49-F238E27FC236}">
                <a16:creationId xmlns:a16="http://schemas.microsoft.com/office/drawing/2014/main" id="{ACA34A84-5373-42F7-80D2-3A9A965DBCBF}"/>
              </a:ext>
            </a:extLst>
          </p:cNvPr>
          <p:cNvSpPr txBox="1"/>
          <p:nvPr/>
        </p:nvSpPr>
        <p:spPr>
          <a:xfrm>
            <a:off x="1642924" y="2921267"/>
            <a:ext cx="2396971" cy="646331"/>
          </a:xfrm>
          <a:prstGeom prst="rect">
            <a:avLst/>
          </a:prstGeom>
          <a:noFill/>
        </p:spPr>
        <p:txBody>
          <a:bodyPr wrap="square" rtlCol="0">
            <a:spAutoFit/>
          </a:bodyPr>
          <a:lstStyle/>
          <a:p>
            <a:r>
              <a:rPr lang="zh-CN" altLang="en-US" dirty="0">
                <a:latin typeface="+mn-ea"/>
                <a:ea typeface="+mn-ea"/>
              </a:rPr>
              <a:t>逐点比较场景深度图真实深度小于虚拟</a:t>
            </a:r>
          </a:p>
        </p:txBody>
      </p:sp>
      <p:grpSp>
        <p:nvGrpSpPr>
          <p:cNvPr id="31" name="组合 30">
            <a:extLst>
              <a:ext uri="{FF2B5EF4-FFF2-40B4-BE49-F238E27FC236}">
                <a16:creationId xmlns:a16="http://schemas.microsoft.com/office/drawing/2014/main" id="{719EC0BA-7CE9-40B8-8230-0BFF3DDF6A5F}"/>
              </a:ext>
            </a:extLst>
          </p:cNvPr>
          <p:cNvGrpSpPr/>
          <p:nvPr/>
        </p:nvGrpSpPr>
        <p:grpSpPr>
          <a:xfrm>
            <a:off x="1978179" y="4146966"/>
            <a:ext cx="1625230" cy="646331"/>
            <a:chOff x="3709139" y="4603387"/>
            <a:chExt cx="1625230" cy="646331"/>
          </a:xfrm>
        </p:grpSpPr>
        <p:sp>
          <p:nvSpPr>
            <p:cNvPr id="26" name="矩形 25">
              <a:extLst>
                <a:ext uri="{FF2B5EF4-FFF2-40B4-BE49-F238E27FC236}">
                  <a16:creationId xmlns:a16="http://schemas.microsoft.com/office/drawing/2014/main" id="{EE97C265-5FA5-4181-96BF-51C6EF906944}"/>
                </a:ext>
              </a:extLst>
            </p:cNvPr>
            <p:cNvSpPr/>
            <p:nvPr/>
          </p:nvSpPr>
          <p:spPr>
            <a:xfrm>
              <a:off x="3710435" y="4630451"/>
              <a:ext cx="1623934" cy="610978"/>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F74A7B16-89ED-4758-AB2E-2118C4302110}"/>
                </a:ext>
              </a:extLst>
            </p:cNvPr>
            <p:cNvSpPr txBox="1"/>
            <p:nvPr/>
          </p:nvSpPr>
          <p:spPr>
            <a:xfrm>
              <a:off x="3709139" y="4603387"/>
              <a:ext cx="1625230" cy="646331"/>
            </a:xfrm>
            <a:prstGeom prst="rect">
              <a:avLst/>
            </a:prstGeom>
            <a:noFill/>
          </p:spPr>
          <p:txBody>
            <a:bodyPr wrap="square" rtlCol="0">
              <a:spAutoFit/>
            </a:bodyPr>
            <a:lstStyle/>
            <a:p>
              <a:pPr algn="ctr"/>
              <a:r>
                <a:rPr lang="zh-CN" altLang="en-US" dirty="0">
                  <a:latin typeface="+mn-ea"/>
                  <a:ea typeface="+mn-ea"/>
                </a:rPr>
                <a:t>填充真实场景像素值</a:t>
              </a:r>
            </a:p>
          </p:txBody>
        </p:sp>
      </p:grpSp>
      <p:grpSp>
        <p:nvGrpSpPr>
          <p:cNvPr id="65" name="组合 64">
            <a:extLst>
              <a:ext uri="{FF2B5EF4-FFF2-40B4-BE49-F238E27FC236}">
                <a16:creationId xmlns:a16="http://schemas.microsoft.com/office/drawing/2014/main" id="{14DAE23C-E9B6-4286-91A8-313E7FB440B7}"/>
              </a:ext>
            </a:extLst>
          </p:cNvPr>
          <p:cNvGrpSpPr/>
          <p:nvPr/>
        </p:nvGrpSpPr>
        <p:grpSpPr>
          <a:xfrm>
            <a:off x="4470770" y="4146966"/>
            <a:ext cx="1625230" cy="646332"/>
            <a:chOff x="3709139" y="4595097"/>
            <a:chExt cx="1625230" cy="646332"/>
          </a:xfrm>
        </p:grpSpPr>
        <p:sp>
          <p:nvSpPr>
            <p:cNvPr id="66" name="矩形 65">
              <a:extLst>
                <a:ext uri="{FF2B5EF4-FFF2-40B4-BE49-F238E27FC236}">
                  <a16:creationId xmlns:a16="http://schemas.microsoft.com/office/drawing/2014/main" id="{EB4A6C7C-0F1C-42DE-B5D2-1A5E145ED92F}"/>
                </a:ext>
              </a:extLst>
            </p:cNvPr>
            <p:cNvSpPr/>
            <p:nvPr/>
          </p:nvSpPr>
          <p:spPr>
            <a:xfrm>
              <a:off x="3710435" y="4630451"/>
              <a:ext cx="1623934" cy="610978"/>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文本框 66">
              <a:extLst>
                <a:ext uri="{FF2B5EF4-FFF2-40B4-BE49-F238E27FC236}">
                  <a16:creationId xmlns:a16="http://schemas.microsoft.com/office/drawing/2014/main" id="{389AF325-8A1D-40CE-9547-2D1604CAB3A7}"/>
                </a:ext>
              </a:extLst>
            </p:cNvPr>
            <p:cNvSpPr txBox="1"/>
            <p:nvPr/>
          </p:nvSpPr>
          <p:spPr>
            <a:xfrm>
              <a:off x="3709139" y="4595097"/>
              <a:ext cx="1625230" cy="646331"/>
            </a:xfrm>
            <a:prstGeom prst="rect">
              <a:avLst/>
            </a:prstGeom>
            <a:noFill/>
          </p:spPr>
          <p:txBody>
            <a:bodyPr wrap="square" rtlCol="0">
              <a:spAutoFit/>
            </a:bodyPr>
            <a:lstStyle/>
            <a:p>
              <a:pPr algn="ctr"/>
              <a:r>
                <a:rPr lang="zh-CN" altLang="en-US" dirty="0">
                  <a:latin typeface="+mn-ea"/>
                  <a:ea typeface="+mn-ea"/>
                </a:rPr>
                <a:t>填充虚拟场景像素值</a:t>
              </a:r>
            </a:p>
          </p:txBody>
        </p:sp>
      </p:grpSp>
      <p:grpSp>
        <p:nvGrpSpPr>
          <p:cNvPr id="68" name="组合 67">
            <a:extLst>
              <a:ext uri="{FF2B5EF4-FFF2-40B4-BE49-F238E27FC236}">
                <a16:creationId xmlns:a16="http://schemas.microsoft.com/office/drawing/2014/main" id="{0B204AE4-40E2-4BE4-BDF0-E8291ADE73D7}"/>
              </a:ext>
            </a:extLst>
          </p:cNvPr>
          <p:cNvGrpSpPr/>
          <p:nvPr/>
        </p:nvGrpSpPr>
        <p:grpSpPr>
          <a:xfrm>
            <a:off x="3123478" y="5320378"/>
            <a:ext cx="1625230" cy="369332"/>
            <a:chOff x="3709139" y="4595097"/>
            <a:chExt cx="1625230" cy="648862"/>
          </a:xfrm>
        </p:grpSpPr>
        <p:sp>
          <p:nvSpPr>
            <p:cNvPr id="69" name="矩形 68">
              <a:extLst>
                <a:ext uri="{FF2B5EF4-FFF2-40B4-BE49-F238E27FC236}">
                  <a16:creationId xmlns:a16="http://schemas.microsoft.com/office/drawing/2014/main" id="{098AF8D8-E065-43F5-AA4C-80A0ACB5DB41}"/>
                </a:ext>
              </a:extLst>
            </p:cNvPr>
            <p:cNvSpPr/>
            <p:nvPr/>
          </p:nvSpPr>
          <p:spPr>
            <a:xfrm>
              <a:off x="3710435" y="4630451"/>
              <a:ext cx="1623934" cy="610978"/>
            </a:xfrm>
            <a:prstGeom prst="rect">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文本框 69">
              <a:extLst>
                <a:ext uri="{FF2B5EF4-FFF2-40B4-BE49-F238E27FC236}">
                  <a16:creationId xmlns:a16="http://schemas.microsoft.com/office/drawing/2014/main" id="{8D772881-43FA-409B-87D1-1D916CC8D4A8}"/>
                </a:ext>
              </a:extLst>
            </p:cNvPr>
            <p:cNvSpPr txBox="1"/>
            <p:nvPr/>
          </p:nvSpPr>
          <p:spPr>
            <a:xfrm>
              <a:off x="3709139" y="4595097"/>
              <a:ext cx="1625230" cy="648862"/>
            </a:xfrm>
            <a:prstGeom prst="rect">
              <a:avLst/>
            </a:prstGeom>
            <a:noFill/>
          </p:spPr>
          <p:txBody>
            <a:bodyPr wrap="square" rtlCol="0">
              <a:spAutoFit/>
            </a:bodyPr>
            <a:lstStyle/>
            <a:p>
              <a:pPr algn="ctr"/>
              <a:r>
                <a:rPr lang="zh-CN" altLang="en-US" dirty="0">
                  <a:latin typeface="+mn-ea"/>
                  <a:ea typeface="+mn-ea"/>
                </a:rPr>
                <a:t>虚实融合视频</a:t>
              </a:r>
            </a:p>
          </p:txBody>
        </p:sp>
      </p:grpSp>
      <p:cxnSp>
        <p:nvCxnSpPr>
          <p:cNvPr id="37" name="连接符: 肘形 36">
            <a:extLst>
              <a:ext uri="{FF2B5EF4-FFF2-40B4-BE49-F238E27FC236}">
                <a16:creationId xmlns:a16="http://schemas.microsoft.com/office/drawing/2014/main" id="{921612C3-8673-4AFF-B9A0-1AF7C4647562}"/>
              </a:ext>
            </a:extLst>
          </p:cNvPr>
          <p:cNvCxnSpPr>
            <a:stCxn id="5" idx="2"/>
            <a:endCxn id="19" idx="0"/>
          </p:cNvCxnSpPr>
          <p:nvPr/>
        </p:nvCxnSpPr>
        <p:spPr>
          <a:xfrm rot="16200000" flipH="1">
            <a:off x="2016422" y="1923814"/>
            <a:ext cx="425289" cy="112345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0ED58FB8-5EBA-4888-A5A0-4CF10C27F8A5}"/>
              </a:ext>
            </a:extLst>
          </p:cNvPr>
          <p:cNvCxnSpPr>
            <a:stCxn id="59" idx="2"/>
            <a:endCxn id="19" idx="0"/>
          </p:cNvCxnSpPr>
          <p:nvPr/>
        </p:nvCxnSpPr>
        <p:spPr>
          <a:xfrm rot="5400000">
            <a:off x="3171865" y="1891830"/>
            <a:ext cx="425289" cy="1187427"/>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95D16C6-392B-44EA-95BF-A99BE3970012}"/>
              </a:ext>
            </a:extLst>
          </p:cNvPr>
          <p:cNvCxnSpPr>
            <a:cxnSpLocks/>
            <a:stCxn id="19" idx="2"/>
          </p:cNvCxnSpPr>
          <p:nvPr/>
        </p:nvCxnSpPr>
        <p:spPr>
          <a:xfrm flipH="1">
            <a:off x="2790794" y="3790678"/>
            <a:ext cx="1" cy="3698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连接符: 肘形 63">
            <a:extLst>
              <a:ext uri="{FF2B5EF4-FFF2-40B4-BE49-F238E27FC236}">
                <a16:creationId xmlns:a16="http://schemas.microsoft.com/office/drawing/2014/main" id="{4FCAA224-FBC3-4BF0-BBBC-6E093A4302B3}"/>
              </a:ext>
            </a:extLst>
          </p:cNvPr>
          <p:cNvCxnSpPr>
            <a:stCxn id="19" idx="3"/>
            <a:endCxn id="67" idx="0"/>
          </p:cNvCxnSpPr>
          <p:nvPr/>
        </p:nvCxnSpPr>
        <p:spPr>
          <a:xfrm>
            <a:off x="4700973" y="3244433"/>
            <a:ext cx="582412" cy="902533"/>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a:extLst>
              <a:ext uri="{FF2B5EF4-FFF2-40B4-BE49-F238E27FC236}">
                <a16:creationId xmlns:a16="http://schemas.microsoft.com/office/drawing/2014/main" id="{D465F281-D8CE-4031-B531-D66A4FC07C4B}"/>
              </a:ext>
            </a:extLst>
          </p:cNvPr>
          <p:cNvCxnSpPr>
            <a:stCxn id="26" idx="2"/>
            <a:endCxn id="70" idx="0"/>
          </p:cNvCxnSpPr>
          <p:nvPr/>
        </p:nvCxnSpPr>
        <p:spPr>
          <a:xfrm rot="16200000" flipH="1">
            <a:off x="3096082" y="4480367"/>
            <a:ext cx="535370" cy="1144651"/>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连接符: 肘形 83">
            <a:extLst>
              <a:ext uri="{FF2B5EF4-FFF2-40B4-BE49-F238E27FC236}">
                <a16:creationId xmlns:a16="http://schemas.microsoft.com/office/drawing/2014/main" id="{6363D9C5-F5DF-4FF5-BE66-7236D7A4EB1E}"/>
              </a:ext>
            </a:extLst>
          </p:cNvPr>
          <p:cNvCxnSpPr>
            <a:cxnSpLocks/>
            <a:stCxn id="67" idx="2"/>
            <a:endCxn id="70" idx="0"/>
          </p:cNvCxnSpPr>
          <p:nvPr/>
        </p:nvCxnSpPr>
        <p:spPr>
          <a:xfrm rot="5400000">
            <a:off x="4346199" y="4383191"/>
            <a:ext cx="527081" cy="134729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5" name="文本框 84">
            <a:extLst>
              <a:ext uri="{FF2B5EF4-FFF2-40B4-BE49-F238E27FC236}">
                <a16:creationId xmlns:a16="http://schemas.microsoft.com/office/drawing/2014/main" id="{E12D7F7B-62A2-452F-A423-C1F37957D292}"/>
              </a:ext>
            </a:extLst>
          </p:cNvPr>
          <p:cNvSpPr txBox="1"/>
          <p:nvPr/>
        </p:nvSpPr>
        <p:spPr>
          <a:xfrm>
            <a:off x="2239053" y="3797688"/>
            <a:ext cx="337350" cy="369332"/>
          </a:xfrm>
          <a:prstGeom prst="rect">
            <a:avLst/>
          </a:prstGeom>
          <a:noFill/>
        </p:spPr>
        <p:txBody>
          <a:bodyPr wrap="square" rtlCol="0">
            <a:spAutoFit/>
          </a:bodyPr>
          <a:lstStyle/>
          <a:p>
            <a:r>
              <a:rPr lang="en-US" altLang="zh-CN" b="1" dirty="0">
                <a:latin typeface="+mj-ea"/>
                <a:ea typeface="+mj-ea"/>
              </a:rPr>
              <a:t>Y</a:t>
            </a:r>
            <a:endParaRPr lang="zh-CN" altLang="en-US" b="1" dirty="0">
              <a:latin typeface="+mj-ea"/>
              <a:ea typeface="+mj-ea"/>
            </a:endParaRPr>
          </a:p>
        </p:txBody>
      </p:sp>
      <p:sp>
        <p:nvSpPr>
          <p:cNvPr id="89" name="文本框 88">
            <a:extLst>
              <a:ext uri="{FF2B5EF4-FFF2-40B4-BE49-F238E27FC236}">
                <a16:creationId xmlns:a16="http://schemas.microsoft.com/office/drawing/2014/main" id="{F6CC78B4-9E9F-456E-B8E3-6D89FA6951F0}"/>
              </a:ext>
            </a:extLst>
          </p:cNvPr>
          <p:cNvSpPr txBox="1"/>
          <p:nvPr/>
        </p:nvSpPr>
        <p:spPr>
          <a:xfrm>
            <a:off x="4823504" y="2874289"/>
            <a:ext cx="337350" cy="369332"/>
          </a:xfrm>
          <a:prstGeom prst="rect">
            <a:avLst/>
          </a:prstGeom>
          <a:noFill/>
        </p:spPr>
        <p:txBody>
          <a:bodyPr wrap="square" rtlCol="0">
            <a:spAutoFit/>
          </a:bodyPr>
          <a:lstStyle/>
          <a:p>
            <a:r>
              <a:rPr lang="en-US" altLang="zh-CN" b="1" dirty="0">
                <a:latin typeface="+mj-ea"/>
                <a:ea typeface="+mj-ea"/>
              </a:rPr>
              <a:t>N</a:t>
            </a:r>
          </a:p>
        </p:txBody>
      </p:sp>
      <p:sp>
        <p:nvSpPr>
          <p:cNvPr id="91" name="文本框 90">
            <a:extLst>
              <a:ext uri="{FF2B5EF4-FFF2-40B4-BE49-F238E27FC236}">
                <a16:creationId xmlns:a16="http://schemas.microsoft.com/office/drawing/2014/main" id="{C3F5FBC8-E41B-438C-99A2-3DB58E3E4698}"/>
              </a:ext>
            </a:extLst>
          </p:cNvPr>
          <p:cNvSpPr txBox="1"/>
          <p:nvPr/>
        </p:nvSpPr>
        <p:spPr>
          <a:xfrm>
            <a:off x="2704022" y="6039272"/>
            <a:ext cx="6156664" cy="400110"/>
          </a:xfrm>
          <a:prstGeom prst="rect">
            <a:avLst/>
          </a:prstGeom>
          <a:noFill/>
        </p:spPr>
        <p:txBody>
          <a:bodyPr wrap="square">
            <a:spAutoFit/>
          </a:bodyPr>
          <a:lstStyle/>
          <a:p>
            <a:r>
              <a:rPr lang="zh-CN" altLang="zh-CN" sz="2000" b="1" kern="100" dirty="0">
                <a:effectLst/>
                <a:latin typeface="+mn-ea"/>
                <a:ea typeface="+mn-ea"/>
                <a:cs typeface="Times New Roman" panose="02020603050405020304" pitchFamily="18" charset="0"/>
              </a:rPr>
              <a:t>虚实遮挡处理流程图</a:t>
            </a:r>
            <a:endParaRPr lang="zh-CN" altLang="en-US" sz="2000" b="1" dirty="0">
              <a:latin typeface="+mn-ea"/>
              <a:ea typeface="+mn-ea"/>
            </a:endParaRPr>
          </a:p>
        </p:txBody>
      </p:sp>
      <p:sp>
        <p:nvSpPr>
          <p:cNvPr id="90" name="矩形 89">
            <a:extLst>
              <a:ext uri="{FF2B5EF4-FFF2-40B4-BE49-F238E27FC236}">
                <a16:creationId xmlns:a16="http://schemas.microsoft.com/office/drawing/2014/main" id="{8E19DAB6-0008-421D-BBC1-C50EA3053837}"/>
              </a:ext>
            </a:extLst>
          </p:cNvPr>
          <p:cNvSpPr/>
          <p:nvPr/>
        </p:nvSpPr>
        <p:spPr>
          <a:xfrm>
            <a:off x="6963691" y="1010402"/>
            <a:ext cx="3745760" cy="5209645"/>
          </a:xfrm>
          <a:prstGeom prst="rect">
            <a:avLst/>
          </a:prstGeom>
          <a:solidFill>
            <a:schemeClr val="accent4">
              <a:lumMod val="20000"/>
              <a:lumOff val="80000"/>
            </a:schemeClr>
          </a:solid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文本框 87">
            <a:extLst>
              <a:ext uri="{FF2B5EF4-FFF2-40B4-BE49-F238E27FC236}">
                <a16:creationId xmlns:a16="http://schemas.microsoft.com/office/drawing/2014/main" id="{A732E4B0-8B9E-426A-BB62-8AC9375240D7}"/>
              </a:ext>
            </a:extLst>
          </p:cNvPr>
          <p:cNvSpPr txBox="1"/>
          <p:nvPr/>
        </p:nvSpPr>
        <p:spPr>
          <a:xfrm>
            <a:off x="6963361" y="1010402"/>
            <a:ext cx="3820357" cy="4192943"/>
          </a:xfrm>
          <a:prstGeom prst="rect">
            <a:avLst/>
          </a:prstGeom>
          <a:noFill/>
        </p:spPr>
        <p:txBody>
          <a:bodyPr wrap="square" rtlCol="0">
            <a:spAutoFit/>
          </a:bodyPr>
          <a:lstStyle/>
          <a:p>
            <a:pPr indent="457200">
              <a:lnSpc>
                <a:spcPct val="150000"/>
              </a:lnSpc>
            </a:pPr>
            <a:r>
              <a:rPr lang="zh-CN" altLang="zh-CN" sz="2000" kern="100" dirty="0">
                <a:effectLst/>
                <a:latin typeface="+mn-ea"/>
                <a:ea typeface="+mn-ea"/>
                <a:cs typeface="Times New Roman" panose="02020603050405020304" pitchFamily="18" charset="0"/>
              </a:rPr>
              <a:t>视频融合函数依次处理摄像头的真实场景的原始视频中每个像素点和计算机生成的虚拟场景中每个对应点的像素点，并将两者的深度信息进行比较，如果真实场景的原始视频在该像素的深度值较小，则将虚实融合图像中对应像素填充为原始视频的像素，否则填充为虚拟场景像素值</a:t>
            </a:r>
            <a:r>
              <a:rPr lang="zh-CN" altLang="zh-CN" sz="1800" kern="100" dirty="0">
                <a:effectLst/>
                <a:latin typeface="+mn-ea"/>
                <a:ea typeface="+mn-ea"/>
                <a:cs typeface="Times New Roman" panose="02020603050405020304" pitchFamily="18" charset="0"/>
              </a:rPr>
              <a:t>。</a:t>
            </a:r>
            <a:endParaRPr lang="zh-CN" altLang="en-US" dirty="0">
              <a:latin typeface="+mn-ea"/>
              <a:ea typeface="+mn-ea"/>
            </a:endParaRPr>
          </a:p>
        </p:txBody>
      </p:sp>
      <p:sp>
        <p:nvSpPr>
          <p:cNvPr id="47" name="右箭头 28">
            <a:extLst>
              <a:ext uri="{FF2B5EF4-FFF2-40B4-BE49-F238E27FC236}">
                <a16:creationId xmlns:a16="http://schemas.microsoft.com/office/drawing/2014/main" id="{5E29ED3F-6745-4303-8355-FCA249EE913E}"/>
              </a:ext>
            </a:extLst>
          </p:cNvPr>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48" name="文本框 47">
            <a:extLst>
              <a:ext uri="{FF2B5EF4-FFF2-40B4-BE49-F238E27FC236}">
                <a16:creationId xmlns:a16="http://schemas.microsoft.com/office/drawing/2014/main" id="{985743BA-E0CE-4981-826D-E4420755896E}"/>
              </a:ext>
            </a:extLst>
          </p:cNvPr>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49" name="右箭头 28">
            <a:extLst>
              <a:ext uri="{FF2B5EF4-FFF2-40B4-BE49-F238E27FC236}">
                <a16:creationId xmlns:a16="http://schemas.microsoft.com/office/drawing/2014/main" id="{FA3F299D-1B9D-44AA-AE85-F9048ABAA48A}"/>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0" name="文本框 49">
            <a:extLst>
              <a:ext uri="{FF2B5EF4-FFF2-40B4-BE49-F238E27FC236}">
                <a16:creationId xmlns:a16="http://schemas.microsoft.com/office/drawing/2014/main" id="{38139753-62BA-4067-9CEB-ABAC1010E00A}"/>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软件设计</a:t>
            </a:r>
          </a:p>
        </p:txBody>
      </p:sp>
      <p:sp>
        <p:nvSpPr>
          <p:cNvPr id="51" name="右箭头 28">
            <a:extLst>
              <a:ext uri="{FF2B5EF4-FFF2-40B4-BE49-F238E27FC236}">
                <a16:creationId xmlns:a16="http://schemas.microsoft.com/office/drawing/2014/main" id="{8759F2B2-4783-4A33-9EDC-D19C34538855}"/>
              </a:ext>
            </a:extLst>
          </p:cNvPr>
          <p:cNvSpPr/>
          <p:nvPr/>
        </p:nvSpPr>
        <p:spPr>
          <a:xfrm>
            <a:off x="5481356" y="210626"/>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2" name="文本框 51">
            <a:extLst>
              <a:ext uri="{FF2B5EF4-FFF2-40B4-BE49-F238E27FC236}">
                <a16:creationId xmlns:a16="http://schemas.microsoft.com/office/drawing/2014/main" id="{CC7881EA-B9EC-49E1-B111-A596219C4F3F}"/>
              </a:ext>
            </a:extLst>
          </p:cNvPr>
          <p:cNvSpPr txBox="1">
            <a:spLocks noChangeArrowheads="1"/>
          </p:cNvSpPr>
          <p:nvPr/>
        </p:nvSpPr>
        <p:spPr bwMode="auto">
          <a:xfrm>
            <a:off x="5825844"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关键技术</a:t>
            </a:r>
          </a:p>
        </p:txBody>
      </p:sp>
    </p:spTree>
    <p:extLst>
      <p:ext uri="{BB962C8B-B14F-4D97-AF65-F5344CB8AC3E}">
        <p14:creationId xmlns:p14="http://schemas.microsoft.com/office/powerpoint/2010/main" val="370822222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48"/>
                                        </p:tgtEl>
                                        <p:attrNameLst>
                                          <p:attrName>style.visibility</p:attrName>
                                        </p:attrNameLst>
                                      </p:cBhvr>
                                      <p:to>
                                        <p:strVal val="visible"/>
                                      </p:to>
                                    </p:set>
                                    <p:animEffect transition="in" filter="wipe(left)">
                                      <p:cBhvr>
                                        <p:cTn id="12" dur="500"/>
                                        <p:tgtEl>
                                          <p:spTgt spid="48"/>
                                        </p:tgtEl>
                                      </p:cBhvr>
                                    </p:animEffect>
                                  </p:childTnLst>
                                </p:cTn>
                              </p:par>
                            </p:childTnLst>
                          </p:cTn>
                        </p:par>
                        <p:par>
                          <p:cTn id="13" fill="hold">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48"/>
                                        </p:tgtEl>
                                      </p:cBhvr>
                                    </p:animEffect>
                                    <p:animScale>
                                      <p:cBhvr>
                                        <p:cTn id="16" dur="250" autoRev="1" fill="hold"/>
                                        <p:tgtEl>
                                          <p:spTgt spid="48"/>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 calcmode="lin" valueType="num">
                                      <p:cBhvr additive="base">
                                        <p:cTn id="20" dur="500" fill="hold"/>
                                        <p:tgtEl>
                                          <p:spTgt spid="49"/>
                                        </p:tgtEl>
                                        <p:attrNameLst>
                                          <p:attrName>ppt_x</p:attrName>
                                        </p:attrNameLst>
                                      </p:cBhvr>
                                      <p:tavLst>
                                        <p:tav tm="0">
                                          <p:val>
                                            <p:strVal val="0-#ppt_w/2"/>
                                          </p:val>
                                        </p:tav>
                                        <p:tav tm="100000">
                                          <p:val>
                                            <p:strVal val="#ppt_x"/>
                                          </p:val>
                                        </p:tav>
                                      </p:tavLst>
                                    </p:anim>
                                    <p:anim calcmode="lin" valueType="num">
                                      <p:cBhvr additive="base">
                                        <p:cTn id="21" dur="500" fill="hold"/>
                                        <p:tgtEl>
                                          <p:spTgt spid="4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left)">
                                      <p:cBhvr>
                                        <p:cTn id="25" dur="500"/>
                                        <p:tgtEl>
                                          <p:spTgt spid="50"/>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50"/>
                                        </p:tgtEl>
                                      </p:cBhvr>
                                    </p:animEffect>
                                    <p:animScale>
                                      <p:cBhvr>
                                        <p:cTn id="29" dur="250" autoRev="1" fill="hold"/>
                                        <p:tgtEl>
                                          <p:spTgt spid="50"/>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51"/>
                                        </p:tgtEl>
                                        <p:attrNameLst>
                                          <p:attrName>style.visibility</p:attrName>
                                        </p:attrNameLst>
                                      </p:cBhvr>
                                      <p:to>
                                        <p:strVal val="visible"/>
                                      </p:to>
                                    </p:set>
                                    <p:anim calcmode="lin" valueType="num">
                                      <p:cBhvr additive="base">
                                        <p:cTn id="33" dur="500" fill="hold"/>
                                        <p:tgtEl>
                                          <p:spTgt spid="51"/>
                                        </p:tgtEl>
                                        <p:attrNameLst>
                                          <p:attrName>ppt_x</p:attrName>
                                        </p:attrNameLst>
                                      </p:cBhvr>
                                      <p:tavLst>
                                        <p:tav tm="0">
                                          <p:val>
                                            <p:strVal val="0-#ppt_w/2"/>
                                          </p:val>
                                        </p:tav>
                                        <p:tav tm="100000">
                                          <p:val>
                                            <p:strVal val="#ppt_x"/>
                                          </p:val>
                                        </p:tav>
                                      </p:tavLst>
                                    </p:anim>
                                    <p:anim calcmode="lin" valueType="num">
                                      <p:cBhvr additive="base">
                                        <p:cTn id="34" dur="500" fill="hold"/>
                                        <p:tgtEl>
                                          <p:spTgt spid="51"/>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childTnLst>
                                    <p:set>
                                      <p:cBhvr>
                                        <p:cTn id="37" dur="1" fill="hold">
                                          <p:stCondLst>
                                            <p:cond delay="0"/>
                                          </p:stCondLst>
                                        </p:cTn>
                                        <p:tgtEl>
                                          <p:spTgt spid="52"/>
                                        </p:tgtEl>
                                        <p:attrNameLst>
                                          <p:attrName>style.visibility</p:attrName>
                                        </p:attrNameLst>
                                      </p:cBhvr>
                                      <p:to>
                                        <p:strVal val="visible"/>
                                      </p:to>
                                    </p:set>
                                    <p:animEffect transition="in" filter="wipe(left)">
                                      <p:cBhvr>
                                        <p:cTn id="38" dur="500"/>
                                        <p:tgtEl>
                                          <p:spTgt spid="52"/>
                                        </p:tgtEl>
                                      </p:cBhvr>
                                    </p:animEffect>
                                  </p:childTnLst>
                                </p:cTn>
                              </p:par>
                            </p:childTnLst>
                          </p:cTn>
                        </p:par>
                        <p:par>
                          <p:cTn id="39" fill="hold">
                            <p:stCondLst>
                              <p:cond delay="4000"/>
                            </p:stCondLst>
                            <p:childTnLst>
                              <p:par>
                                <p:cTn id="40" presetID="26" presetClass="emph" presetSubtype="0" fill="hold" grpId="0" nodeType="afterEffect">
                                  <p:stCondLst>
                                    <p:cond delay="0"/>
                                  </p:stCondLst>
                                  <p:childTnLst>
                                    <p:animEffect transition="out" filter="fade">
                                      <p:cBhvr>
                                        <p:cTn id="41" dur="500" tmFilter="0, 0; .2, .5; .8, .5; 1, 0"/>
                                        <p:tgtEl>
                                          <p:spTgt spid="52"/>
                                        </p:tgtEl>
                                      </p:cBhvr>
                                    </p:animEffect>
                                    <p:animScale>
                                      <p:cBhvr>
                                        <p:cTn id="42" dur="250" autoRev="1" fill="hold"/>
                                        <p:tgtEl>
                                          <p:spTgt spid="5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48" grpId="1"/>
      <p:bldP spid="49" grpId="0" animBg="1"/>
      <p:bldP spid="50" grpId="0"/>
      <p:bldP spid="50" grpId="1"/>
      <p:bldP spid="51" grpId="0" animBg="1"/>
      <p:bldP spid="52" grpId="0"/>
      <p:bldP spid="52"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p:blipFill>
        <p:spPr>
          <a:xfrm>
            <a:off x="27781" y="74595"/>
            <a:ext cx="12192000" cy="6858001"/>
          </a:xfrm>
          <a:prstGeom prst="rect">
            <a:avLst/>
          </a:prstGeom>
          <a:ln w="28575">
            <a:solidFill>
              <a:schemeClr val="tx1"/>
            </a:solidFill>
          </a:ln>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右箭头 28">
            <a:extLst>
              <a:ext uri="{FF2B5EF4-FFF2-40B4-BE49-F238E27FC236}">
                <a16:creationId xmlns:a16="http://schemas.microsoft.com/office/drawing/2014/main" id="{309C24BA-CE6A-4854-878C-04A5DB2DC363}"/>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2" name="文本框 91">
            <a:extLst>
              <a:ext uri="{FF2B5EF4-FFF2-40B4-BE49-F238E27FC236}">
                <a16:creationId xmlns:a16="http://schemas.microsoft.com/office/drawing/2014/main" id="{D655FBB1-DB94-48AD-A3C0-85FD27C03547}"/>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软件设计</a:t>
            </a:r>
          </a:p>
        </p:txBody>
      </p:sp>
      <p:grpSp>
        <p:nvGrpSpPr>
          <p:cNvPr id="93" name="组合 92">
            <a:extLst>
              <a:ext uri="{FF2B5EF4-FFF2-40B4-BE49-F238E27FC236}">
                <a16:creationId xmlns:a16="http://schemas.microsoft.com/office/drawing/2014/main" id="{D73CAA38-F6CA-4038-B5D7-4A7701E34B01}"/>
              </a:ext>
            </a:extLst>
          </p:cNvPr>
          <p:cNvGrpSpPr/>
          <p:nvPr/>
        </p:nvGrpSpPr>
        <p:grpSpPr>
          <a:xfrm>
            <a:off x="6096000" y="834141"/>
            <a:ext cx="1356851" cy="369332"/>
            <a:chOff x="6081987" y="519425"/>
            <a:chExt cx="1356851" cy="369332"/>
          </a:xfrm>
        </p:grpSpPr>
        <p:sp>
          <p:nvSpPr>
            <p:cNvPr id="3" name="流程图: 终止 2">
              <a:extLst>
                <a:ext uri="{FF2B5EF4-FFF2-40B4-BE49-F238E27FC236}">
                  <a16:creationId xmlns:a16="http://schemas.microsoft.com/office/drawing/2014/main" id="{513A3FF2-6429-4021-938C-904DDA4BB853}"/>
                </a:ext>
              </a:extLst>
            </p:cNvPr>
            <p:cNvSpPr/>
            <p:nvPr/>
          </p:nvSpPr>
          <p:spPr>
            <a:xfrm>
              <a:off x="6081987" y="536727"/>
              <a:ext cx="1356851" cy="315116"/>
            </a:xfrm>
            <a:prstGeom prst="flowChartTerminator">
              <a:avLst/>
            </a:prstGeom>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FFF5BA6B-7D95-49EA-8A48-8EA3CDA3C481}"/>
                </a:ext>
              </a:extLst>
            </p:cNvPr>
            <p:cNvSpPr txBox="1"/>
            <p:nvPr/>
          </p:nvSpPr>
          <p:spPr>
            <a:xfrm>
              <a:off x="6207347" y="519425"/>
              <a:ext cx="1106130" cy="369332"/>
            </a:xfrm>
            <a:prstGeom prst="rect">
              <a:avLst/>
            </a:prstGeom>
            <a:noFill/>
          </p:spPr>
          <p:txBody>
            <a:bodyPr wrap="square" rtlCol="0">
              <a:spAutoFit/>
            </a:bodyPr>
            <a:lstStyle/>
            <a:p>
              <a:r>
                <a:rPr lang="zh-CN" altLang="en-US" dirty="0">
                  <a:latin typeface="+mn-ea"/>
                  <a:ea typeface="+mn-ea"/>
                </a:rPr>
                <a:t>系统登陆</a:t>
              </a:r>
            </a:p>
          </p:txBody>
        </p:sp>
      </p:grpSp>
      <p:grpSp>
        <p:nvGrpSpPr>
          <p:cNvPr id="11" name="组合 10">
            <a:extLst>
              <a:ext uri="{FF2B5EF4-FFF2-40B4-BE49-F238E27FC236}">
                <a16:creationId xmlns:a16="http://schemas.microsoft.com/office/drawing/2014/main" id="{BCE4F364-9033-4A43-A0FE-10F82B40293C}"/>
              </a:ext>
            </a:extLst>
          </p:cNvPr>
          <p:cNvGrpSpPr/>
          <p:nvPr/>
        </p:nvGrpSpPr>
        <p:grpSpPr>
          <a:xfrm>
            <a:off x="5835629" y="1458117"/>
            <a:ext cx="1900085" cy="523879"/>
            <a:chOff x="5810369" y="1399983"/>
            <a:chExt cx="1900085" cy="523879"/>
          </a:xfrm>
        </p:grpSpPr>
        <p:sp>
          <p:nvSpPr>
            <p:cNvPr id="6" name="流程图: 决策 5">
              <a:extLst>
                <a:ext uri="{FF2B5EF4-FFF2-40B4-BE49-F238E27FC236}">
                  <a16:creationId xmlns:a16="http://schemas.microsoft.com/office/drawing/2014/main" id="{A1680250-74ED-4F2A-AD37-BB535DC54E80}"/>
                </a:ext>
              </a:extLst>
            </p:cNvPr>
            <p:cNvSpPr/>
            <p:nvPr/>
          </p:nvSpPr>
          <p:spPr>
            <a:xfrm>
              <a:off x="5810369" y="1399983"/>
              <a:ext cx="1900085" cy="523879"/>
            </a:xfrm>
            <a:prstGeom prst="flowChartDecision">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0B69BCF1-0FA6-4FB9-9CC7-93FC122E5FFE}"/>
                </a:ext>
              </a:extLst>
            </p:cNvPr>
            <p:cNvSpPr txBox="1"/>
            <p:nvPr/>
          </p:nvSpPr>
          <p:spPr>
            <a:xfrm>
              <a:off x="6207347" y="1479874"/>
              <a:ext cx="1160206" cy="369332"/>
            </a:xfrm>
            <a:prstGeom prst="rect">
              <a:avLst/>
            </a:prstGeom>
            <a:noFill/>
          </p:spPr>
          <p:txBody>
            <a:bodyPr wrap="square" rtlCol="0">
              <a:spAutoFit/>
            </a:bodyPr>
            <a:lstStyle/>
            <a:p>
              <a:r>
                <a:rPr lang="zh-CN" altLang="en-US" dirty="0">
                  <a:latin typeface="+mn-ea"/>
                  <a:ea typeface="+mn-ea"/>
                </a:rPr>
                <a:t>用户管理</a:t>
              </a:r>
            </a:p>
          </p:txBody>
        </p:sp>
      </p:grpSp>
      <p:grpSp>
        <p:nvGrpSpPr>
          <p:cNvPr id="10" name="组合 9">
            <a:extLst>
              <a:ext uri="{FF2B5EF4-FFF2-40B4-BE49-F238E27FC236}">
                <a16:creationId xmlns:a16="http://schemas.microsoft.com/office/drawing/2014/main" id="{37C5C443-2D84-4481-A94A-66107AC72D59}"/>
              </a:ext>
            </a:extLst>
          </p:cNvPr>
          <p:cNvGrpSpPr/>
          <p:nvPr/>
        </p:nvGrpSpPr>
        <p:grpSpPr>
          <a:xfrm>
            <a:off x="5794269" y="2388134"/>
            <a:ext cx="2014386" cy="447643"/>
            <a:chOff x="4583059" y="2659436"/>
            <a:chExt cx="2014386" cy="530942"/>
          </a:xfrm>
        </p:grpSpPr>
        <p:sp>
          <p:nvSpPr>
            <p:cNvPr id="8" name="流程图: 过程 7">
              <a:extLst>
                <a:ext uri="{FF2B5EF4-FFF2-40B4-BE49-F238E27FC236}">
                  <a16:creationId xmlns:a16="http://schemas.microsoft.com/office/drawing/2014/main" id="{756DD924-26C3-4023-A262-BF12E34BEC91}"/>
                </a:ext>
              </a:extLst>
            </p:cNvPr>
            <p:cNvSpPr/>
            <p:nvPr/>
          </p:nvSpPr>
          <p:spPr>
            <a:xfrm>
              <a:off x="4634679" y="2659436"/>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a:extLst>
                <a:ext uri="{FF2B5EF4-FFF2-40B4-BE49-F238E27FC236}">
                  <a16:creationId xmlns:a16="http://schemas.microsoft.com/office/drawing/2014/main" id="{53AD1FC5-E9F9-466D-8CBE-FEFDBCB80CF6}"/>
                </a:ext>
              </a:extLst>
            </p:cNvPr>
            <p:cNvSpPr txBox="1"/>
            <p:nvPr/>
          </p:nvSpPr>
          <p:spPr>
            <a:xfrm>
              <a:off x="4583059" y="2740241"/>
              <a:ext cx="2014386" cy="438058"/>
            </a:xfrm>
            <a:prstGeom prst="rect">
              <a:avLst/>
            </a:prstGeom>
            <a:noFill/>
          </p:spPr>
          <p:txBody>
            <a:bodyPr wrap="square" rtlCol="0">
              <a:spAutoFit/>
            </a:bodyPr>
            <a:lstStyle/>
            <a:p>
              <a:r>
                <a:rPr lang="zh-CN" altLang="en-US" dirty="0">
                  <a:latin typeface="+mj-ea"/>
                  <a:ea typeface="+mj-ea"/>
                </a:rPr>
                <a:t>标记信息管理模块</a:t>
              </a:r>
            </a:p>
          </p:txBody>
        </p:sp>
      </p:grpSp>
      <p:grpSp>
        <p:nvGrpSpPr>
          <p:cNvPr id="96" name="组合 95">
            <a:extLst>
              <a:ext uri="{FF2B5EF4-FFF2-40B4-BE49-F238E27FC236}">
                <a16:creationId xmlns:a16="http://schemas.microsoft.com/office/drawing/2014/main" id="{2A38E285-90CA-412B-A3C1-0FD19CFF5926}"/>
              </a:ext>
            </a:extLst>
          </p:cNvPr>
          <p:cNvGrpSpPr/>
          <p:nvPr/>
        </p:nvGrpSpPr>
        <p:grpSpPr>
          <a:xfrm>
            <a:off x="5803361" y="3507414"/>
            <a:ext cx="2902694" cy="665559"/>
            <a:chOff x="4482278" y="3474889"/>
            <a:chExt cx="2703567" cy="934338"/>
          </a:xfrm>
        </p:grpSpPr>
        <p:sp>
          <p:nvSpPr>
            <p:cNvPr id="97" name="流程图: 过程 96">
              <a:extLst>
                <a:ext uri="{FF2B5EF4-FFF2-40B4-BE49-F238E27FC236}">
                  <a16:creationId xmlns:a16="http://schemas.microsoft.com/office/drawing/2014/main" id="{E9D75719-91CA-40E5-9D17-2695C2EF5587}"/>
                </a:ext>
              </a:extLst>
            </p:cNvPr>
            <p:cNvSpPr/>
            <p:nvPr/>
          </p:nvSpPr>
          <p:spPr>
            <a:xfrm>
              <a:off x="4482278" y="3474889"/>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98" name="文本框 97">
              <a:extLst>
                <a:ext uri="{FF2B5EF4-FFF2-40B4-BE49-F238E27FC236}">
                  <a16:creationId xmlns:a16="http://schemas.microsoft.com/office/drawing/2014/main" id="{174A2E62-7366-4757-B06B-DDCA24816915}"/>
                </a:ext>
              </a:extLst>
            </p:cNvPr>
            <p:cNvSpPr txBox="1"/>
            <p:nvPr/>
          </p:nvSpPr>
          <p:spPr>
            <a:xfrm>
              <a:off x="4482278" y="3501882"/>
              <a:ext cx="2703567" cy="907345"/>
            </a:xfrm>
            <a:prstGeom prst="rect">
              <a:avLst/>
            </a:prstGeom>
            <a:noFill/>
          </p:spPr>
          <p:txBody>
            <a:bodyPr wrap="square" rtlCol="0">
              <a:spAutoFit/>
            </a:bodyPr>
            <a:lstStyle/>
            <a:p>
              <a:r>
                <a:rPr lang="zh-CN" altLang="en-US" dirty="0">
                  <a:latin typeface="+mj-ea"/>
                  <a:ea typeface="+mj-ea"/>
                </a:rPr>
                <a:t>维修信息标记模块</a:t>
              </a:r>
              <a:endParaRPr lang="en-US" altLang="zh-CN" dirty="0">
                <a:latin typeface="+mj-ea"/>
                <a:ea typeface="+mj-ea"/>
              </a:endParaRPr>
            </a:p>
            <a:p>
              <a:endParaRPr lang="zh-CN" altLang="en-US" dirty="0">
                <a:latin typeface="+mj-ea"/>
                <a:ea typeface="+mj-ea"/>
              </a:endParaRPr>
            </a:p>
          </p:txBody>
        </p:sp>
      </p:grpSp>
      <p:grpSp>
        <p:nvGrpSpPr>
          <p:cNvPr id="99" name="组合 98">
            <a:extLst>
              <a:ext uri="{FF2B5EF4-FFF2-40B4-BE49-F238E27FC236}">
                <a16:creationId xmlns:a16="http://schemas.microsoft.com/office/drawing/2014/main" id="{2BF4225D-86CE-40ED-9B12-0EB772A74E32}"/>
              </a:ext>
            </a:extLst>
          </p:cNvPr>
          <p:cNvGrpSpPr/>
          <p:nvPr/>
        </p:nvGrpSpPr>
        <p:grpSpPr>
          <a:xfrm>
            <a:off x="2689369" y="3506028"/>
            <a:ext cx="2014386" cy="680551"/>
            <a:chOff x="4577529" y="2659436"/>
            <a:chExt cx="2014386" cy="925787"/>
          </a:xfrm>
        </p:grpSpPr>
        <p:sp>
          <p:nvSpPr>
            <p:cNvPr id="100" name="流程图: 过程 99">
              <a:extLst>
                <a:ext uri="{FF2B5EF4-FFF2-40B4-BE49-F238E27FC236}">
                  <a16:creationId xmlns:a16="http://schemas.microsoft.com/office/drawing/2014/main" id="{1CCE3662-2769-456A-B128-DE0A355492D0}"/>
                </a:ext>
              </a:extLst>
            </p:cNvPr>
            <p:cNvSpPr/>
            <p:nvPr/>
          </p:nvSpPr>
          <p:spPr>
            <a:xfrm>
              <a:off x="4634679" y="2659436"/>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1" name="文本框 100">
              <a:extLst>
                <a:ext uri="{FF2B5EF4-FFF2-40B4-BE49-F238E27FC236}">
                  <a16:creationId xmlns:a16="http://schemas.microsoft.com/office/drawing/2014/main" id="{EEF66886-D855-4F10-898A-E3B6BF129A54}"/>
                </a:ext>
              </a:extLst>
            </p:cNvPr>
            <p:cNvSpPr txBox="1"/>
            <p:nvPr/>
          </p:nvSpPr>
          <p:spPr>
            <a:xfrm>
              <a:off x="4577529" y="2705986"/>
              <a:ext cx="2014386" cy="879237"/>
            </a:xfrm>
            <a:prstGeom prst="rect">
              <a:avLst/>
            </a:prstGeom>
            <a:noFill/>
          </p:spPr>
          <p:txBody>
            <a:bodyPr wrap="square" rtlCol="0">
              <a:spAutoFit/>
            </a:bodyPr>
            <a:lstStyle/>
            <a:p>
              <a:r>
                <a:rPr lang="zh-CN" altLang="en-US" dirty="0">
                  <a:latin typeface="+mj-ea"/>
                  <a:ea typeface="+mj-ea"/>
                </a:rPr>
                <a:t>三维跟踪注册模块</a:t>
              </a:r>
              <a:endParaRPr lang="en-US" altLang="zh-CN" dirty="0">
                <a:latin typeface="+mj-ea"/>
                <a:ea typeface="+mj-ea"/>
              </a:endParaRPr>
            </a:p>
            <a:p>
              <a:endParaRPr lang="zh-CN" altLang="en-US" dirty="0">
                <a:latin typeface="+mj-ea"/>
                <a:ea typeface="+mj-ea"/>
              </a:endParaRPr>
            </a:p>
          </p:txBody>
        </p:sp>
      </p:grpSp>
      <p:grpSp>
        <p:nvGrpSpPr>
          <p:cNvPr id="109" name="组合 108">
            <a:extLst>
              <a:ext uri="{FF2B5EF4-FFF2-40B4-BE49-F238E27FC236}">
                <a16:creationId xmlns:a16="http://schemas.microsoft.com/office/drawing/2014/main" id="{AB56F5D6-3BCC-4EFE-BB7F-B378112C4721}"/>
              </a:ext>
            </a:extLst>
          </p:cNvPr>
          <p:cNvGrpSpPr/>
          <p:nvPr/>
        </p:nvGrpSpPr>
        <p:grpSpPr>
          <a:xfrm>
            <a:off x="5788723" y="4711922"/>
            <a:ext cx="2014386" cy="646331"/>
            <a:chOff x="4564008" y="2740241"/>
            <a:chExt cx="2014386" cy="762073"/>
          </a:xfrm>
        </p:grpSpPr>
        <p:sp>
          <p:nvSpPr>
            <p:cNvPr id="110" name="流程图: 过程 109">
              <a:extLst>
                <a:ext uri="{FF2B5EF4-FFF2-40B4-BE49-F238E27FC236}">
                  <a16:creationId xmlns:a16="http://schemas.microsoft.com/office/drawing/2014/main" id="{B77517E5-5285-4E0D-894D-3A61F8E5DC11}"/>
                </a:ext>
              </a:extLst>
            </p:cNvPr>
            <p:cNvSpPr/>
            <p:nvPr/>
          </p:nvSpPr>
          <p:spPr>
            <a:xfrm>
              <a:off x="4634679" y="2740241"/>
              <a:ext cx="1900085" cy="450137"/>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1" name="文本框 110">
              <a:extLst>
                <a:ext uri="{FF2B5EF4-FFF2-40B4-BE49-F238E27FC236}">
                  <a16:creationId xmlns:a16="http://schemas.microsoft.com/office/drawing/2014/main" id="{951D32A4-02DC-404B-A9A8-C7311F882482}"/>
                </a:ext>
              </a:extLst>
            </p:cNvPr>
            <p:cNvSpPr txBox="1"/>
            <p:nvPr/>
          </p:nvSpPr>
          <p:spPr>
            <a:xfrm>
              <a:off x="4564008" y="2740241"/>
              <a:ext cx="2014386" cy="762073"/>
            </a:xfrm>
            <a:prstGeom prst="rect">
              <a:avLst/>
            </a:prstGeom>
            <a:noFill/>
          </p:spPr>
          <p:txBody>
            <a:bodyPr wrap="square" rtlCol="0">
              <a:spAutoFit/>
            </a:bodyPr>
            <a:lstStyle/>
            <a:p>
              <a:r>
                <a:rPr lang="zh-CN" altLang="en-US" dirty="0">
                  <a:latin typeface="+mj-ea"/>
                  <a:ea typeface="+mj-ea"/>
                </a:rPr>
                <a:t>维修视频管理模块</a:t>
              </a:r>
              <a:endParaRPr lang="en-US" altLang="zh-CN" dirty="0">
                <a:latin typeface="+mj-ea"/>
                <a:ea typeface="+mj-ea"/>
              </a:endParaRPr>
            </a:p>
            <a:p>
              <a:endParaRPr lang="zh-CN" altLang="en-US" dirty="0">
                <a:latin typeface="+mj-ea"/>
                <a:ea typeface="+mj-ea"/>
              </a:endParaRPr>
            </a:p>
          </p:txBody>
        </p:sp>
      </p:grpSp>
      <p:grpSp>
        <p:nvGrpSpPr>
          <p:cNvPr id="113" name="组合 112">
            <a:extLst>
              <a:ext uri="{FF2B5EF4-FFF2-40B4-BE49-F238E27FC236}">
                <a16:creationId xmlns:a16="http://schemas.microsoft.com/office/drawing/2014/main" id="{C6EB19FC-8099-4F04-9F5E-3F3B3F384C96}"/>
              </a:ext>
            </a:extLst>
          </p:cNvPr>
          <p:cNvGrpSpPr/>
          <p:nvPr/>
        </p:nvGrpSpPr>
        <p:grpSpPr>
          <a:xfrm>
            <a:off x="6136556" y="5405220"/>
            <a:ext cx="1465622" cy="369332"/>
            <a:chOff x="6081987" y="509619"/>
            <a:chExt cx="1465622" cy="369332"/>
          </a:xfrm>
        </p:grpSpPr>
        <p:sp>
          <p:nvSpPr>
            <p:cNvPr id="114" name="流程图: 终止 113">
              <a:extLst>
                <a:ext uri="{FF2B5EF4-FFF2-40B4-BE49-F238E27FC236}">
                  <a16:creationId xmlns:a16="http://schemas.microsoft.com/office/drawing/2014/main" id="{226B99F7-ED48-430B-A73E-B6D50D142E07}"/>
                </a:ext>
              </a:extLst>
            </p:cNvPr>
            <p:cNvSpPr/>
            <p:nvPr/>
          </p:nvSpPr>
          <p:spPr>
            <a:xfrm>
              <a:off x="6081987" y="536727"/>
              <a:ext cx="1356851" cy="315116"/>
            </a:xfrm>
            <a:prstGeom prst="flowChartTerminator">
              <a:avLst/>
            </a:prstGeom>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15" name="文本框 114">
              <a:extLst>
                <a:ext uri="{FF2B5EF4-FFF2-40B4-BE49-F238E27FC236}">
                  <a16:creationId xmlns:a16="http://schemas.microsoft.com/office/drawing/2014/main" id="{6F8F17E1-B62D-44FD-B5A7-F60AD9623C40}"/>
                </a:ext>
              </a:extLst>
            </p:cNvPr>
            <p:cNvSpPr txBox="1"/>
            <p:nvPr/>
          </p:nvSpPr>
          <p:spPr>
            <a:xfrm>
              <a:off x="6441479" y="509619"/>
              <a:ext cx="1106130" cy="369332"/>
            </a:xfrm>
            <a:prstGeom prst="rect">
              <a:avLst/>
            </a:prstGeom>
            <a:noFill/>
          </p:spPr>
          <p:txBody>
            <a:bodyPr wrap="square" rtlCol="0">
              <a:spAutoFit/>
            </a:bodyPr>
            <a:lstStyle/>
            <a:p>
              <a:r>
                <a:rPr lang="zh-CN" altLang="en-US" dirty="0">
                  <a:latin typeface="+mn-ea"/>
                  <a:ea typeface="+mn-ea"/>
                </a:rPr>
                <a:t>退出</a:t>
              </a:r>
            </a:p>
          </p:txBody>
        </p:sp>
      </p:grpSp>
      <p:sp>
        <p:nvSpPr>
          <p:cNvPr id="112" name="流程图: 磁盘 111">
            <a:extLst>
              <a:ext uri="{FF2B5EF4-FFF2-40B4-BE49-F238E27FC236}">
                <a16:creationId xmlns:a16="http://schemas.microsoft.com/office/drawing/2014/main" id="{776694CE-CB6A-42A7-AE20-CC111CC129F6}"/>
              </a:ext>
            </a:extLst>
          </p:cNvPr>
          <p:cNvSpPr/>
          <p:nvPr/>
        </p:nvSpPr>
        <p:spPr>
          <a:xfrm>
            <a:off x="2993353" y="2290574"/>
            <a:ext cx="1419482" cy="619349"/>
          </a:xfrm>
          <a:prstGeom prst="flowChartMagneticDisk">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流程图: 磁盘 118">
            <a:extLst>
              <a:ext uri="{FF2B5EF4-FFF2-40B4-BE49-F238E27FC236}">
                <a16:creationId xmlns:a16="http://schemas.microsoft.com/office/drawing/2014/main" id="{C63DEE50-A6A0-41D4-8FF2-548408A0BD70}"/>
              </a:ext>
            </a:extLst>
          </p:cNvPr>
          <p:cNvSpPr/>
          <p:nvPr/>
        </p:nvSpPr>
        <p:spPr>
          <a:xfrm>
            <a:off x="3031366" y="4603580"/>
            <a:ext cx="1419482" cy="619349"/>
          </a:xfrm>
          <a:prstGeom prst="flowChartMagneticDisk">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文本框 115">
            <a:extLst>
              <a:ext uri="{FF2B5EF4-FFF2-40B4-BE49-F238E27FC236}">
                <a16:creationId xmlns:a16="http://schemas.microsoft.com/office/drawing/2014/main" id="{20EC7910-B3A1-4AD6-8BE5-5D45AF1847F2}"/>
              </a:ext>
            </a:extLst>
          </p:cNvPr>
          <p:cNvSpPr txBox="1"/>
          <p:nvPr/>
        </p:nvSpPr>
        <p:spPr>
          <a:xfrm>
            <a:off x="3256530" y="2490969"/>
            <a:ext cx="960232" cy="369332"/>
          </a:xfrm>
          <a:prstGeom prst="rect">
            <a:avLst/>
          </a:prstGeom>
          <a:noFill/>
        </p:spPr>
        <p:txBody>
          <a:bodyPr wrap="square" rtlCol="0">
            <a:spAutoFit/>
          </a:bodyPr>
          <a:lstStyle/>
          <a:p>
            <a:r>
              <a:rPr lang="zh-CN" altLang="en-US" dirty="0">
                <a:latin typeface="+mj-ea"/>
                <a:ea typeface="+mj-ea"/>
              </a:rPr>
              <a:t>数据库</a:t>
            </a:r>
          </a:p>
        </p:txBody>
      </p:sp>
      <p:sp>
        <p:nvSpPr>
          <p:cNvPr id="121" name="文本框 120">
            <a:extLst>
              <a:ext uri="{FF2B5EF4-FFF2-40B4-BE49-F238E27FC236}">
                <a16:creationId xmlns:a16="http://schemas.microsoft.com/office/drawing/2014/main" id="{EBDE72C6-93A3-4E68-BF9D-4F75C1C41840}"/>
              </a:ext>
            </a:extLst>
          </p:cNvPr>
          <p:cNvSpPr txBox="1"/>
          <p:nvPr/>
        </p:nvSpPr>
        <p:spPr>
          <a:xfrm>
            <a:off x="3304168" y="4817364"/>
            <a:ext cx="960232" cy="369332"/>
          </a:xfrm>
          <a:prstGeom prst="rect">
            <a:avLst/>
          </a:prstGeom>
          <a:noFill/>
        </p:spPr>
        <p:txBody>
          <a:bodyPr wrap="square" rtlCol="0">
            <a:spAutoFit/>
          </a:bodyPr>
          <a:lstStyle/>
          <a:p>
            <a:r>
              <a:rPr lang="zh-CN" altLang="en-US" dirty="0">
                <a:latin typeface="+mj-ea"/>
                <a:ea typeface="+mj-ea"/>
              </a:rPr>
              <a:t>数据库</a:t>
            </a:r>
          </a:p>
        </p:txBody>
      </p:sp>
      <p:grpSp>
        <p:nvGrpSpPr>
          <p:cNvPr id="122" name="组合 121">
            <a:extLst>
              <a:ext uri="{FF2B5EF4-FFF2-40B4-BE49-F238E27FC236}">
                <a16:creationId xmlns:a16="http://schemas.microsoft.com/office/drawing/2014/main" id="{D01F4A43-66C5-4E8B-BE91-A85364ABF124}"/>
              </a:ext>
            </a:extLst>
          </p:cNvPr>
          <p:cNvGrpSpPr/>
          <p:nvPr/>
        </p:nvGrpSpPr>
        <p:grpSpPr>
          <a:xfrm>
            <a:off x="8524183" y="1540845"/>
            <a:ext cx="1900084" cy="667297"/>
            <a:chOff x="4585088" y="2659436"/>
            <a:chExt cx="2372758" cy="907758"/>
          </a:xfrm>
        </p:grpSpPr>
        <p:sp>
          <p:nvSpPr>
            <p:cNvPr id="123" name="流程图: 过程 122">
              <a:extLst>
                <a:ext uri="{FF2B5EF4-FFF2-40B4-BE49-F238E27FC236}">
                  <a16:creationId xmlns:a16="http://schemas.microsoft.com/office/drawing/2014/main" id="{A6C10EB2-1BAC-4EED-8859-2E92CD7436B1}"/>
                </a:ext>
              </a:extLst>
            </p:cNvPr>
            <p:cNvSpPr/>
            <p:nvPr/>
          </p:nvSpPr>
          <p:spPr>
            <a:xfrm>
              <a:off x="4634679" y="2659436"/>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文本框 123">
              <a:extLst>
                <a:ext uri="{FF2B5EF4-FFF2-40B4-BE49-F238E27FC236}">
                  <a16:creationId xmlns:a16="http://schemas.microsoft.com/office/drawing/2014/main" id="{BAA65682-D000-455B-B0E4-38B4BC08DDFF}"/>
                </a:ext>
              </a:extLst>
            </p:cNvPr>
            <p:cNvSpPr txBox="1"/>
            <p:nvPr/>
          </p:nvSpPr>
          <p:spPr>
            <a:xfrm>
              <a:off x="4585088" y="2687957"/>
              <a:ext cx="2372758" cy="879237"/>
            </a:xfrm>
            <a:prstGeom prst="rect">
              <a:avLst/>
            </a:prstGeom>
            <a:noFill/>
          </p:spPr>
          <p:txBody>
            <a:bodyPr wrap="square" rtlCol="0">
              <a:spAutoFit/>
            </a:bodyPr>
            <a:lstStyle/>
            <a:p>
              <a:r>
                <a:rPr lang="zh-CN" altLang="en-US" dirty="0">
                  <a:latin typeface="+mj-ea"/>
                  <a:ea typeface="+mj-ea"/>
                </a:rPr>
                <a:t>系统功能模块</a:t>
              </a:r>
              <a:endParaRPr lang="en-US" altLang="zh-CN" dirty="0">
                <a:latin typeface="+mj-ea"/>
                <a:ea typeface="+mj-ea"/>
              </a:endParaRPr>
            </a:p>
            <a:p>
              <a:endParaRPr lang="zh-CN" altLang="en-US" dirty="0">
                <a:latin typeface="+mj-ea"/>
                <a:ea typeface="+mj-ea"/>
              </a:endParaRPr>
            </a:p>
          </p:txBody>
        </p:sp>
      </p:grpSp>
      <p:cxnSp>
        <p:nvCxnSpPr>
          <p:cNvPr id="118" name="直接箭头连接符 117">
            <a:extLst>
              <a:ext uri="{FF2B5EF4-FFF2-40B4-BE49-F238E27FC236}">
                <a16:creationId xmlns:a16="http://schemas.microsoft.com/office/drawing/2014/main" id="{976AFB62-08B2-490C-B7F4-C77156F8CAC7}"/>
              </a:ext>
            </a:extLst>
          </p:cNvPr>
          <p:cNvCxnSpPr>
            <a:cxnSpLocks/>
            <a:endCxn id="6" idx="0"/>
          </p:cNvCxnSpPr>
          <p:nvPr/>
        </p:nvCxnSpPr>
        <p:spPr>
          <a:xfrm>
            <a:off x="6785672" y="1203473"/>
            <a:ext cx="0" cy="25464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a:extLst>
              <a:ext uri="{FF2B5EF4-FFF2-40B4-BE49-F238E27FC236}">
                <a16:creationId xmlns:a16="http://schemas.microsoft.com/office/drawing/2014/main" id="{D32B24B5-5335-49CF-996F-0CF63E812EAC}"/>
              </a:ext>
            </a:extLst>
          </p:cNvPr>
          <p:cNvCxnSpPr>
            <a:cxnSpLocks/>
            <a:stCxn id="6" idx="2"/>
            <a:endCxn id="8" idx="0"/>
          </p:cNvCxnSpPr>
          <p:nvPr/>
        </p:nvCxnSpPr>
        <p:spPr>
          <a:xfrm>
            <a:off x="6785672" y="1981996"/>
            <a:ext cx="10260" cy="406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a:extLst>
              <a:ext uri="{FF2B5EF4-FFF2-40B4-BE49-F238E27FC236}">
                <a16:creationId xmlns:a16="http://schemas.microsoft.com/office/drawing/2014/main" id="{24045A07-A69A-4098-BD94-4509D9828875}"/>
              </a:ext>
            </a:extLst>
          </p:cNvPr>
          <p:cNvCxnSpPr>
            <a:cxnSpLocks/>
          </p:cNvCxnSpPr>
          <p:nvPr/>
        </p:nvCxnSpPr>
        <p:spPr>
          <a:xfrm>
            <a:off x="6785670" y="2851863"/>
            <a:ext cx="2" cy="6451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a:extLst>
              <a:ext uri="{FF2B5EF4-FFF2-40B4-BE49-F238E27FC236}">
                <a16:creationId xmlns:a16="http://schemas.microsoft.com/office/drawing/2014/main" id="{432E721E-1D0A-44AE-8D39-AC788E7AA189}"/>
              </a:ext>
            </a:extLst>
          </p:cNvPr>
          <p:cNvCxnSpPr>
            <a:cxnSpLocks/>
          </p:cNvCxnSpPr>
          <p:nvPr/>
        </p:nvCxnSpPr>
        <p:spPr>
          <a:xfrm flipH="1">
            <a:off x="6785670" y="3929693"/>
            <a:ext cx="6519" cy="7762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79" name="直接箭头连接符 178">
            <a:extLst>
              <a:ext uri="{FF2B5EF4-FFF2-40B4-BE49-F238E27FC236}">
                <a16:creationId xmlns:a16="http://schemas.microsoft.com/office/drawing/2014/main" id="{C0DF0437-8909-4A42-8F4E-A93B1B8E9E76}"/>
              </a:ext>
            </a:extLst>
          </p:cNvPr>
          <p:cNvCxnSpPr/>
          <p:nvPr/>
        </p:nvCxnSpPr>
        <p:spPr>
          <a:xfrm>
            <a:off x="6814981" y="5121601"/>
            <a:ext cx="0" cy="31072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E8A4A247-E248-41B3-8A08-4BC5FF058B07}"/>
              </a:ext>
            </a:extLst>
          </p:cNvPr>
          <p:cNvCxnSpPr>
            <a:cxnSpLocks/>
            <a:endCxn id="9" idx="1"/>
          </p:cNvCxnSpPr>
          <p:nvPr/>
        </p:nvCxnSpPr>
        <p:spPr>
          <a:xfrm>
            <a:off x="4450848" y="2611956"/>
            <a:ext cx="1343421" cy="2897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77F93948-0C13-4180-BAEB-29AE692074D0}"/>
              </a:ext>
            </a:extLst>
          </p:cNvPr>
          <p:cNvCxnSpPr>
            <a:cxnSpLocks/>
          </p:cNvCxnSpPr>
          <p:nvPr/>
        </p:nvCxnSpPr>
        <p:spPr>
          <a:xfrm>
            <a:off x="3703094" y="2924155"/>
            <a:ext cx="0" cy="563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0" name="直接箭头连接符 189">
            <a:extLst>
              <a:ext uri="{FF2B5EF4-FFF2-40B4-BE49-F238E27FC236}">
                <a16:creationId xmlns:a16="http://schemas.microsoft.com/office/drawing/2014/main" id="{A0D41294-2ED7-4972-82BF-2B9644A5ED71}"/>
              </a:ext>
            </a:extLst>
          </p:cNvPr>
          <p:cNvCxnSpPr>
            <a:cxnSpLocks/>
          </p:cNvCxnSpPr>
          <p:nvPr/>
        </p:nvCxnSpPr>
        <p:spPr>
          <a:xfrm>
            <a:off x="4656242" y="3706186"/>
            <a:ext cx="1132481" cy="512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9" name="连接符: 肘形 198">
            <a:extLst>
              <a:ext uri="{FF2B5EF4-FFF2-40B4-BE49-F238E27FC236}">
                <a16:creationId xmlns:a16="http://schemas.microsoft.com/office/drawing/2014/main" id="{85F7FC90-AF78-4E4B-B7BC-5671972C4B8C}"/>
              </a:ext>
            </a:extLst>
          </p:cNvPr>
          <p:cNvCxnSpPr>
            <a:cxnSpLocks/>
            <a:stCxn id="6" idx="1"/>
            <a:endCxn id="101" idx="1"/>
          </p:cNvCxnSpPr>
          <p:nvPr/>
        </p:nvCxnSpPr>
        <p:spPr>
          <a:xfrm rot="10800000" flipV="1">
            <a:off x="2689369" y="1720057"/>
            <a:ext cx="3146260" cy="2002296"/>
          </a:xfrm>
          <a:prstGeom prst="bentConnector3">
            <a:avLst>
              <a:gd name="adj1" fmla="val 10726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a:extLst>
              <a:ext uri="{FF2B5EF4-FFF2-40B4-BE49-F238E27FC236}">
                <a16:creationId xmlns:a16="http://schemas.microsoft.com/office/drawing/2014/main" id="{F1EB453F-6897-40FE-A08C-10CF1F7B96CF}"/>
              </a:ext>
            </a:extLst>
          </p:cNvPr>
          <p:cNvCxnSpPr>
            <a:cxnSpLocks/>
          </p:cNvCxnSpPr>
          <p:nvPr/>
        </p:nvCxnSpPr>
        <p:spPr>
          <a:xfrm flipV="1">
            <a:off x="4453676" y="4913256"/>
            <a:ext cx="1340593" cy="46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07" name="文本框 206">
            <a:extLst>
              <a:ext uri="{FF2B5EF4-FFF2-40B4-BE49-F238E27FC236}">
                <a16:creationId xmlns:a16="http://schemas.microsoft.com/office/drawing/2014/main" id="{E7EB504D-02FF-491E-85E1-BAC2109E695D}"/>
              </a:ext>
            </a:extLst>
          </p:cNvPr>
          <p:cNvSpPr txBox="1"/>
          <p:nvPr/>
        </p:nvSpPr>
        <p:spPr>
          <a:xfrm>
            <a:off x="4647606" y="1458117"/>
            <a:ext cx="237982" cy="369332"/>
          </a:xfrm>
          <a:prstGeom prst="rect">
            <a:avLst/>
          </a:prstGeom>
          <a:noFill/>
        </p:spPr>
        <p:txBody>
          <a:bodyPr wrap="square" rtlCol="0">
            <a:spAutoFit/>
          </a:bodyPr>
          <a:lstStyle/>
          <a:p>
            <a:r>
              <a:rPr lang="en-US" altLang="zh-CN" dirty="0">
                <a:latin typeface="+mj-ea"/>
                <a:ea typeface="+mj-ea"/>
              </a:rPr>
              <a:t>Y</a:t>
            </a:r>
            <a:endParaRPr lang="zh-CN" altLang="en-US" dirty="0">
              <a:latin typeface="+mj-ea"/>
              <a:ea typeface="+mj-ea"/>
            </a:endParaRPr>
          </a:p>
        </p:txBody>
      </p:sp>
      <p:sp>
        <p:nvSpPr>
          <p:cNvPr id="208" name="文本框 207">
            <a:extLst>
              <a:ext uri="{FF2B5EF4-FFF2-40B4-BE49-F238E27FC236}">
                <a16:creationId xmlns:a16="http://schemas.microsoft.com/office/drawing/2014/main" id="{3A50EDE0-3D17-40B5-8D66-EE6D67BAA132}"/>
              </a:ext>
            </a:extLst>
          </p:cNvPr>
          <p:cNvSpPr txBox="1"/>
          <p:nvPr/>
        </p:nvSpPr>
        <p:spPr>
          <a:xfrm>
            <a:off x="6837930" y="2005363"/>
            <a:ext cx="237982" cy="369332"/>
          </a:xfrm>
          <a:prstGeom prst="rect">
            <a:avLst/>
          </a:prstGeom>
          <a:noFill/>
        </p:spPr>
        <p:txBody>
          <a:bodyPr wrap="square" rtlCol="0">
            <a:spAutoFit/>
          </a:bodyPr>
          <a:lstStyle/>
          <a:p>
            <a:r>
              <a:rPr lang="en-US" altLang="zh-CN" dirty="0">
                <a:latin typeface="+mj-ea"/>
                <a:ea typeface="+mj-ea"/>
              </a:rPr>
              <a:t>Y</a:t>
            </a:r>
            <a:endParaRPr lang="zh-CN" altLang="en-US" dirty="0">
              <a:latin typeface="+mj-ea"/>
              <a:ea typeface="+mj-ea"/>
            </a:endParaRPr>
          </a:p>
        </p:txBody>
      </p:sp>
      <p:cxnSp>
        <p:nvCxnSpPr>
          <p:cNvPr id="210" name="直接箭头连接符 209">
            <a:extLst>
              <a:ext uri="{FF2B5EF4-FFF2-40B4-BE49-F238E27FC236}">
                <a16:creationId xmlns:a16="http://schemas.microsoft.com/office/drawing/2014/main" id="{69FACB89-FA4E-494A-B09A-76106C3C7B83}"/>
              </a:ext>
            </a:extLst>
          </p:cNvPr>
          <p:cNvCxnSpPr>
            <a:cxnSpLocks/>
            <a:stCxn id="6" idx="3"/>
          </p:cNvCxnSpPr>
          <p:nvPr/>
        </p:nvCxnSpPr>
        <p:spPr>
          <a:xfrm>
            <a:off x="7735714" y="1720057"/>
            <a:ext cx="788469" cy="54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3" name="连接符: 肘形 212">
            <a:extLst>
              <a:ext uri="{FF2B5EF4-FFF2-40B4-BE49-F238E27FC236}">
                <a16:creationId xmlns:a16="http://schemas.microsoft.com/office/drawing/2014/main" id="{AB5C2A94-32E5-4307-9235-08FB644DCD49}"/>
              </a:ext>
            </a:extLst>
          </p:cNvPr>
          <p:cNvCxnSpPr>
            <a:stCxn id="123" idx="0"/>
          </p:cNvCxnSpPr>
          <p:nvPr/>
        </p:nvCxnSpPr>
        <p:spPr>
          <a:xfrm rot="16200000" flipV="1">
            <a:off x="8140356" y="356521"/>
            <a:ext cx="531845" cy="183680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4" name="文本框 213">
            <a:extLst>
              <a:ext uri="{FF2B5EF4-FFF2-40B4-BE49-F238E27FC236}">
                <a16:creationId xmlns:a16="http://schemas.microsoft.com/office/drawing/2014/main" id="{3D4EAC55-8136-475F-95BE-ABBFFD6DF189}"/>
              </a:ext>
            </a:extLst>
          </p:cNvPr>
          <p:cNvSpPr txBox="1"/>
          <p:nvPr/>
        </p:nvSpPr>
        <p:spPr>
          <a:xfrm>
            <a:off x="7978181" y="1433176"/>
            <a:ext cx="242813" cy="369332"/>
          </a:xfrm>
          <a:prstGeom prst="rect">
            <a:avLst/>
          </a:prstGeom>
          <a:noFill/>
        </p:spPr>
        <p:txBody>
          <a:bodyPr wrap="square" rtlCol="0">
            <a:spAutoFit/>
          </a:bodyPr>
          <a:lstStyle/>
          <a:p>
            <a:r>
              <a:rPr lang="en-US" altLang="zh-CN" dirty="0">
                <a:latin typeface="+mj-ea"/>
                <a:ea typeface="+mj-ea"/>
              </a:rPr>
              <a:t>N</a:t>
            </a:r>
            <a:endParaRPr lang="zh-CN" altLang="en-US" dirty="0">
              <a:latin typeface="+mj-ea"/>
              <a:ea typeface="+mj-ea"/>
            </a:endParaRPr>
          </a:p>
        </p:txBody>
      </p:sp>
      <p:cxnSp>
        <p:nvCxnSpPr>
          <p:cNvPr id="220" name="连接符: 肘形 219">
            <a:extLst>
              <a:ext uri="{FF2B5EF4-FFF2-40B4-BE49-F238E27FC236}">
                <a16:creationId xmlns:a16="http://schemas.microsoft.com/office/drawing/2014/main" id="{AE3EEA0D-FEB7-4F3F-B64B-2DB2DEA0C23C}"/>
              </a:ext>
            </a:extLst>
          </p:cNvPr>
          <p:cNvCxnSpPr>
            <a:cxnSpLocks/>
            <a:stCxn id="9" idx="3"/>
            <a:endCxn id="123" idx="2"/>
          </p:cNvCxnSpPr>
          <p:nvPr/>
        </p:nvCxnSpPr>
        <p:spPr>
          <a:xfrm flipV="1">
            <a:off x="7808655" y="1931144"/>
            <a:ext cx="1516026" cy="709784"/>
          </a:xfrm>
          <a:prstGeom prst="bentConnector2">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3" name="连接符: 肘形 222">
            <a:extLst>
              <a:ext uri="{FF2B5EF4-FFF2-40B4-BE49-F238E27FC236}">
                <a16:creationId xmlns:a16="http://schemas.microsoft.com/office/drawing/2014/main" id="{8F65A758-4B4E-419F-9C6E-5FC830E1A501}"/>
              </a:ext>
            </a:extLst>
          </p:cNvPr>
          <p:cNvCxnSpPr>
            <a:cxnSpLocks/>
            <a:endCxn id="123" idx="2"/>
          </p:cNvCxnSpPr>
          <p:nvPr/>
        </p:nvCxnSpPr>
        <p:spPr>
          <a:xfrm rot="5400000" flipH="1" flipV="1">
            <a:off x="7700012" y="2127710"/>
            <a:ext cx="1821234" cy="1428103"/>
          </a:xfrm>
          <a:prstGeom prst="bentConnector3">
            <a:avLst>
              <a:gd name="adj1" fmla="val -208"/>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38" name="文本框 237">
            <a:extLst>
              <a:ext uri="{FF2B5EF4-FFF2-40B4-BE49-F238E27FC236}">
                <a16:creationId xmlns:a16="http://schemas.microsoft.com/office/drawing/2014/main" id="{0F52F03B-16C8-451E-837B-618D85BEBE74}"/>
              </a:ext>
            </a:extLst>
          </p:cNvPr>
          <p:cNvSpPr txBox="1"/>
          <p:nvPr/>
        </p:nvSpPr>
        <p:spPr>
          <a:xfrm>
            <a:off x="9409168" y="3140298"/>
            <a:ext cx="1741202" cy="646331"/>
          </a:xfrm>
          <a:prstGeom prst="rect">
            <a:avLst/>
          </a:prstGeom>
          <a:noFill/>
        </p:spPr>
        <p:txBody>
          <a:bodyPr wrap="square" rtlCol="0">
            <a:spAutoFit/>
          </a:bodyPr>
          <a:lstStyle/>
          <a:p>
            <a:r>
              <a:rPr lang="zh-CN" altLang="en-US" dirty="0">
                <a:latin typeface="+mn-ea"/>
                <a:ea typeface="+mn-ea"/>
              </a:rPr>
              <a:t>功能信息引导，日志记录</a:t>
            </a:r>
          </a:p>
        </p:txBody>
      </p:sp>
      <p:sp>
        <p:nvSpPr>
          <p:cNvPr id="239" name="文本框 238">
            <a:extLst>
              <a:ext uri="{FF2B5EF4-FFF2-40B4-BE49-F238E27FC236}">
                <a16:creationId xmlns:a16="http://schemas.microsoft.com/office/drawing/2014/main" id="{B0B78A15-7993-4B7B-98AA-130CEEE30202}"/>
              </a:ext>
            </a:extLst>
          </p:cNvPr>
          <p:cNvSpPr txBox="1"/>
          <p:nvPr/>
        </p:nvSpPr>
        <p:spPr>
          <a:xfrm>
            <a:off x="556616" y="749128"/>
            <a:ext cx="2612887" cy="369332"/>
          </a:xfrm>
          <a:prstGeom prst="rect">
            <a:avLst/>
          </a:prstGeom>
          <a:noFill/>
        </p:spPr>
        <p:txBody>
          <a:bodyPr wrap="square" rtlCol="0">
            <a:spAutoFit/>
          </a:bodyPr>
          <a:lstStyle/>
          <a:p>
            <a:r>
              <a:rPr lang="zh-CN" altLang="en-US" dirty="0">
                <a:latin typeface="+mn-ea"/>
                <a:ea typeface="+mn-ea"/>
              </a:rPr>
              <a:t>本系统整体采用</a:t>
            </a:r>
            <a:r>
              <a:rPr lang="en-US" altLang="zh-CN" dirty="0">
                <a:latin typeface="+mn-ea"/>
                <a:ea typeface="+mn-ea"/>
              </a:rPr>
              <a:t>Qt</a:t>
            </a:r>
            <a:r>
              <a:rPr lang="zh-CN" altLang="zh-CN" dirty="0">
                <a:latin typeface="+mn-ea"/>
                <a:ea typeface="+mn-ea"/>
              </a:rPr>
              <a:t>架构</a:t>
            </a:r>
            <a:r>
              <a:rPr lang="zh-CN" altLang="en-US" dirty="0">
                <a:latin typeface="+mn-ea"/>
                <a:ea typeface="+mn-ea"/>
              </a:rPr>
              <a:t>。</a:t>
            </a:r>
          </a:p>
        </p:txBody>
      </p:sp>
      <p:sp>
        <p:nvSpPr>
          <p:cNvPr id="240" name="文本框 239">
            <a:extLst>
              <a:ext uri="{FF2B5EF4-FFF2-40B4-BE49-F238E27FC236}">
                <a16:creationId xmlns:a16="http://schemas.microsoft.com/office/drawing/2014/main" id="{7F5E1B49-8A5B-42DB-A034-92C205363248}"/>
              </a:ext>
            </a:extLst>
          </p:cNvPr>
          <p:cNvSpPr txBox="1"/>
          <p:nvPr/>
        </p:nvSpPr>
        <p:spPr>
          <a:xfrm>
            <a:off x="5608107" y="5963559"/>
            <a:ext cx="2612887" cy="461665"/>
          </a:xfrm>
          <a:prstGeom prst="rect">
            <a:avLst/>
          </a:prstGeom>
          <a:noFill/>
        </p:spPr>
        <p:txBody>
          <a:bodyPr wrap="square" rtlCol="0">
            <a:spAutoFit/>
          </a:bodyPr>
          <a:lstStyle/>
          <a:p>
            <a:r>
              <a:rPr lang="zh-CN" altLang="zh-CN" sz="2400" b="1" kern="100" dirty="0">
                <a:effectLst/>
                <a:latin typeface="+mj-ea"/>
                <a:ea typeface="+mj-ea"/>
                <a:cs typeface="Times New Roman" panose="02020603050405020304" pitchFamily="18" charset="0"/>
              </a:rPr>
              <a:t>系统运行流程图</a:t>
            </a:r>
            <a:endParaRPr lang="zh-CN" altLang="en-US" sz="2400" b="1" dirty="0">
              <a:latin typeface="+mj-ea"/>
              <a:ea typeface="+mj-ea"/>
            </a:endParaRPr>
          </a:p>
        </p:txBody>
      </p:sp>
      <p:cxnSp>
        <p:nvCxnSpPr>
          <p:cNvPr id="76" name="连接符: 肘形 75">
            <a:extLst>
              <a:ext uri="{FF2B5EF4-FFF2-40B4-BE49-F238E27FC236}">
                <a16:creationId xmlns:a16="http://schemas.microsoft.com/office/drawing/2014/main" id="{5A43CC39-8485-4042-A196-615CAC4C2764}"/>
              </a:ext>
            </a:extLst>
          </p:cNvPr>
          <p:cNvCxnSpPr>
            <a:cxnSpLocks/>
          </p:cNvCxnSpPr>
          <p:nvPr/>
        </p:nvCxnSpPr>
        <p:spPr>
          <a:xfrm rot="5400000" flipH="1" flipV="1">
            <a:off x="7065157" y="2622031"/>
            <a:ext cx="2962877" cy="1581104"/>
          </a:xfrm>
          <a:prstGeom prst="bentConnector3">
            <a:avLst>
              <a:gd name="adj1" fmla="val -38"/>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86498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500"/>
                                        <p:tgtEl>
                                          <p:spTgt spid="92"/>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91" grpId="0" animBg="1"/>
      <p:bldP spid="92" grpId="0"/>
      <p:bldP spid="9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7781" y="74595"/>
            <a:ext cx="12192000" cy="6858001"/>
          </a:xfrm>
          <a:prstGeom prst="rect">
            <a:avLst/>
          </a:prstGeom>
          <a:ln w="28575">
            <a:solidFill>
              <a:schemeClr val="tx1"/>
            </a:solidFill>
          </a:ln>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3327831"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212128" y="195380"/>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556616" y="112255"/>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 name="右箭头 28">
            <a:extLst>
              <a:ext uri="{FF2B5EF4-FFF2-40B4-BE49-F238E27FC236}">
                <a16:creationId xmlns:a16="http://schemas.microsoft.com/office/drawing/2014/main" id="{309C24BA-CE6A-4854-878C-04A5DB2DC363}"/>
              </a:ext>
            </a:extLst>
          </p:cNvPr>
          <p:cNvSpPr/>
          <p:nvPr/>
        </p:nvSpPr>
        <p:spPr>
          <a:xfrm>
            <a:off x="3237597" y="225872"/>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2" name="文本框 91">
            <a:extLst>
              <a:ext uri="{FF2B5EF4-FFF2-40B4-BE49-F238E27FC236}">
                <a16:creationId xmlns:a16="http://schemas.microsoft.com/office/drawing/2014/main" id="{D655FBB1-DB94-48AD-A3C0-85FD27C03547}"/>
              </a:ext>
            </a:extLst>
          </p:cNvPr>
          <p:cNvSpPr txBox="1">
            <a:spLocks noChangeArrowheads="1"/>
          </p:cNvSpPr>
          <p:nvPr/>
        </p:nvSpPr>
        <p:spPr bwMode="auto">
          <a:xfrm>
            <a:off x="3644765" y="120498"/>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创新点</a:t>
            </a:r>
          </a:p>
        </p:txBody>
      </p:sp>
      <p:graphicFrame>
        <p:nvGraphicFramePr>
          <p:cNvPr id="4" name="图示 3">
            <a:extLst>
              <a:ext uri="{FF2B5EF4-FFF2-40B4-BE49-F238E27FC236}">
                <a16:creationId xmlns:a16="http://schemas.microsoft.com/office/drawing/2014/main" id="{AC7C4937-51E1-444F-B0FD-B594561E1949}"/>
              </a:ext>
            </a:extLst>
          </p:cNvPr>
          <p:cNvGraphicFramePr/>
          <p:nvPr>
            <p:extLst>
              <p:ext uri="{D42A27DB-BD31-4B8C-83A1-F6EECF244321}">
                <p14:modId xmlns:p14="http://schemas.microsoft.com/office/powerpoint/2010/main" val="1441775489"/>
              </p:ext>
            </p:extLst>
          </p:nvPr>
        </p:nvGraphicFramePr>
        <p:xfrm>
          <a:off x="2051844" y="994515"/>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4400146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1"/>
                                        </p:tgtEl>
                                        <p:attrNameLst>
                                          <p:attrName>style.visibility</p:attrName>
                                        </p:attrNameLst>
                                      </p:cBhvr>
                                      <p:to>
                                        <p:strVal val="visible"/>
                                      </p:to>
                                    </p:set>
                                    <p:anim calcmode="lin" valueType="num">
                                      <p:cBhvr additive="base">
                                        <p:cTn id="20" dur="500" fill="hold"/>
                                        <p:tgtEl>
                                          <p:spTgt spid="91"/>
                                        </p:tgtEl>
                                        <p:attrNameLst>
                                          <p:attrName>ppt_x</p:attrName>
                                        </p:attrNameLst>
                                      </p:cBhvr>
                                      <p:tavLst>
                                        <p:tav tm="0">
                                          <p:val>
                                            <p:strVal val="0-#ppt_w/2"/>
                                          </p:val>
                                        </p:tav>
                                        <p:tav tm="100000">
                                          <p:val>
                                            <p:strVal val="#ppt_x"/>
                                          </p:val>
                                        </p:tav>
                                      </p:tavLst>
                                    </p:anim>
                                    <p:anim calcmode="lin" valueType="num">
                                      <p:cBhvr additive="base">
                                        <p:cTn id="21" dur="500" fill="hold"/>
                                        <p:tgtEl>
                                          <p:spTgt spid="9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wipe(left)">
                                      <p:cBhvr>
                                        <p:cTn id="25" dur="500"/>
                                        <p:tgtEl>
                                          <p:spTgt spid="92"/>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92"/>
                                        </p:tgtEl>
                                      </p:cBhvr>
                                    </p:animEffect>
                                    <p:animScale>
                                      <p:cBhvr>
                                        <p:cTn id="29" dur="250" autoRev="1" fill="hold"/>
                                        <p:tgtEl>
                                          <p:spTgt spid="9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91" grpId="0" animBg="1"/>
      <p:bldP spid="92" grpId="0"/>
      <p:bldP spid="92"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7" name="图片 56"/>
          <p:cNvPicPr>
            <a:picLocks noChangeAspect="1"/>
          </p:cNvPicPr>
          <p:nvPr/>
        </p:nvPicPr>
        <p:blipFill rotWithShape="1">
          <a:blip r:embed="rId4"/>
          <a:srcRect t="2054" b="3954"/>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文本框 16"/>
          <p:cNvSpPr txBox="1"/>
          <p:nvPr/>
        </p:nvSpPr>
        <p:spPr>
          <a:xfrm>
            <a:off x="3541455" y="2386189"/>
            <a:ext cx="2646878" cy="830997"/>
          </a:xfrm>
          <a:prstGeom prst="rect">
            <a:avLst/>
          </a:prstGeom>
          <a:noFill/>
        </p:spPr>
        <p:txBody>
          <a:bodyPr wrap="none">
            <a:spAutoFit/>
          </a:bodyPr>
          <a:lstStyle/>
          <a:p>
            <a:pPr fontAlgn="auto">
              <a:spcBef>
                <a:spcPts val="0"/>
              </a:spcBef>
              <a:spcAft>
                <a:spcPts val="0"/>
              </a:spcAft>
              <a:defRPr/>
            </a:pPr>
            <a:r>
              <a:rPr lang="zh-CN" altLang="en-US" sz="4800" b="1" dirty="0">
                <a:solidFill>
                  <a:schemeClr val="accent6">
                    <a:lumMod val="50000"/>
                  </a:schemeClr>
                </a:solidFill>
                <a:latin typeface="+mj-ea"/>
                <a:ea typeface="+mj-ea"/>
              </a:rPr>
              <a:t>项目进展</a:t>
            </a:r>
          </a:p>
        </p:txBody>
      </p:sp>
      <p:cxnSp>
        <p:nvCxnSpPr>
          <p:cNvPr id="19" name="PA_直接连接符 18"/>
          <p:cNvCxnSpPr>
            <a:cxnSpLocks/>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 name="组合 6"/>
          <p:cNvGrpSpPr/>
          <p:nvPr/>
        </p:nvGrpSpPr>
        <p:grpSpPr>
          <a:xfrm>
            <a:off x="2517828" y="2416299"/>
            <a:ext cx="864000" cy="864000"/>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03</a:t>
              </a:r>
              <a:endParaRPr lang="zh-CN" altLang="en-US" sz="4000" b="1" dirty="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1" name="组合 54"/>
          <p:cNvGrpSpPr/>
          <p:nvPr/>
        </p:nvGrpSpPr>
        <p:grpSpPr>
          <a:xfrm>
            <a:off x="5972713" y="5560493"/>
            <a:ext cx="2268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extLst>
      <p:ext uri="{BB962C8B-B14F-4D97-AF65-F5344CB8AC3E}">
        <p14:creationId xmlns:p14="http://schemas.microsoft.com/office/powerpoint/2010/main" val="4260460327"/>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500" fill="hold"/>
                                        <p:tgtEl>
                                          <p:spTgt spid="144"/>
                                        </p:tgtEl>
                                        <p:attrNameLst>
                                          <p:attrName>ppt_x</p:attrName>
                                        </p:attrNameLst>
                                      </p:cBhvr>
                                      <p:tavLst>
                                        <p:tav tm="0">
                                          <p:val>
                                            <p:strVal val="#ppt_x"/>
                                          </p:val>
                                        </p:tav>
                                        <p:tav tm="100000">
                                          <p:val>
                                            <p:strVal val="#ppt_x"/>
                                          </p:val>
                                        </p:tav>
                                      </p:tavLst>
                                    </p:anim>
                                    <p:anim calcmode="lin" valueType="num">
                                      <p:cBhvr additive="base">
                                        <p:cTn id="13" dur="500" fill="hold"/>
                                        <p:tgtEl>
                                          <p:spTgt spid="144"/>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500" fill="hold"/>
                                        <p:tgtEl>
                                          <p:spTgt spid="145"/>
                                        </p:tgtEl>
                                        <p:attrNameLst>
                                          <p:attrName>ppt_x</p:attrName>
                                        </p:attrNameLst>
                                      </p:cBhvr>
                                      <p:tavLst>
                                        <p:tav tm="0">
                                          <p:val>
                                            <p:strVal val="#ppt_x"/>
                                          </p:val>
                                        </p:tav>
                                        <p:tav tm="100000">
                                          <p:val>
                                            <p:strVal val="#ppt_x"/>
                                          </p:val>
                                        </p:tav>
                                      </p:tavLst>
                                    </p:anim>
                                    <p:anim calcmode="lin" valueType="num">
                                      <p:cBhvr additive="base">
                                        <p:cTn id="18" dur="500" fill="hold"/>
                                        <p:tgtEl>
                                          <p:spTgt spid="145"/>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48"/>
                                        </p:tgtEl>
                                        <p:attrNameLst>
                                          <p:attrName>style.visibility</p:attrName>
                                        </p:attrNameLst>
                                      </p:cBhvr>
                                      <p:to>
                                        <p:strVal val="visible"/>
                                      </p:to>
                                    </p:set>
                                  </p:childTnLst>
                                </p:cTn>
                              </p:par>
                              <p:par>
                                <p:cTn id="22" presetID="22" presetClass="exit" presetSubtype="1" fill="hold" grpId="1" nodeType="withEffect">
                                  <p:stCondLst>
                                    <p:cond delay="0"/>
                                  </p:stCondLst>
                                  <p:childTnLst>
                                    <p:animEffect transition="out" filter="wipe(up)">
                                      <p:cBhvr>
                                        <p:cTn id="23" dur="500"/>
                                        <p:tgtEl>
                                          <p:spTgt spid="145"/>
                                        </p:tgtEl>
                                      </p:cBhvr>
                                    </p:animEffect>
                                    <p:set>
                                      <p:cBhvr>
                                        <p:cTn id="24" dur="1" fill="hold">
                                          <p:stCondLst>
                                            <p:cond delay="499"/>
                                          </p:stCondLst>
                                        </p:cTn>
                                        <p:tgtEl>
                                          <p:spTgt spid="145"/>
                                        </p:tgtEl>
                                        <p:attrNameLst>
                                          <p:attrName>style.visibility</p:attrName>
                                        </p:attrNameLst>
                                      </p:cBhvr>
                                      <p:to>
                                        <p:strVal val="hidden"/>
                                      </p:to>
                                    </p:set>
                                  </p:childTnLst>
                                </p:cTn>
                              </p:par>
                            </p:childTnLst>
                          </p:cTn>
                        </p:par>
                        <p:par>
                          <p:cTn id="25" fill="hold" nodeType="afterGroup">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47"/>
                                        </p:tgtEl>
                                        <p:attrNameLst>
                                          <p:attrName>style.visibility</p:attrName>
                                        </p:attrNameLst>
                                      </p:cBhvr>
                                      <p:to>
                                        <p:strVal val="visible"/>
                                      </p:to>
                                    </p:set>
                                  </p:childTnLst>
                                </p:cTn>
                              </p:par>
                            </p:childTnLst>
                          </p:cTn>
                        </p:par>
                        <p:par>
                          <p:cTn id="28" fill="hold" nodeType="afterGroup">
                            <p:stCondLst>
                              <p:cond delay="2000"/>
                            </p:stCondLst>
                            <p:childTnLst>
                              <p:par>
                                <p:cTn id="29" presetID="22" presetClass="exit" presetSubtype="1" fill="hold" grpId="1" nodeType="afterEffect">
                                  <p:stCondLst>
                                    <p:cond delay="0"/>
                                  </p:stCondLst>
                                  <p:childTnLst>
                                    <p:animEffect transition="out" filter="wipe(up)">
                                      <p:cBhvr>
                                        <p:cTn id="30" dur="500"/>
                                        <p:tgtEl>
                                          <p:spTgt spid="144"/>
                                        </p:tgtEl>
                                      </p:cBhvr>
                                    </p:animEffect>
                                    <p:set>
                                      <p:cBhvr>
                                        <p:cTn id="31" dur="1" fill="hold">
                                          <p:stCondLst>
                                            <p:cond delay="499"/>
                                          </p:stCondLst>
                                        </p:cTn>
                                        <p:tgtEl>
                                          <p:spTgt spid="144"/>
                                        </p:tgtEl>
                                        <p:attrNameLst>
                                          <p:attrName>style.visibility</p:attrName>
                                        </p:attrNameLst>
                                      </p:cBhvr>
                                      <p:to>
                                        <p:strVal val="hidden"/>
                                      </p:to>
                                    </p:set>
                                  </p:childTnLst>
                                </p:cTn>
                              </p:par>
                            </p:childTnLst>
                          </p:cTn>
                        </p:par>
                        <p:par>
                          <p:cTn id="32" fill="hold" nodeType="afterGroup">
                            <p:stCondLst>
                              <p:cond delay="2500"/>
                            </p:stCondLst>
                            <p:childTnLst>
                              <p:par>
                                <p:cTn id="33" presetID="1" presetClass="entr" presetSubtype="0" fill="hold" grpId="0" nodeType="after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par>
                          <p:cTn id="35" fill="hold" nodeType="afterGroup">
                            <p:stCondLst>
                              <p:cond delay="2500"/>
                            </p:stCondLst>
                            <p:childTnLst>
                              <p:par>
                                <p:cTn id="36" presetID="22" presetClass="exit" presetSubtype="1" fill="hold" grpId="1" nodeType="afterEffect">
                                  <p:stCondLst>
                                    <p:cond delay="0"/>
                                  </p:stCondLst>
                                  <p:childTnLst>
                                    <p:animEffect transition="out" filter="wipe(up)">
                                      <p:cBhvr>
                                        <p:cTn id="37" dur="500"/>
                                        <p:tgtEl>
                                          <p:spTgt spid="143"/>
                                        </p:tgtEl>
                                      </p:cBhvr>
                                    </p:animEffect>
                                    <p:set>
                                      <p:cBhvr>
                                        <p:cTn id="38" dur="1" fill="hold">
                                          <p:stCondLst>
                                            <p:cond delay="499"/>
                                          </p:stCondLst>
                                        </p:cTn>
                                        <p:tgtEl>
                                          <p:spTgt spid="143"/>
                                        </p:tgtEl>
                                        <p:attrNameLst>
                                          <p:attrName>style.visibility</p:attrName>
                                        </p:attrNameLst>
                                      </p:cBhvr>
                                      <p:to>
                                        <p:strVal val="hidden"/>
                                      </p:to>
                                    </p:set>
                                  </p:childTnLst>
                                </p:cTn>
                              </p:par>
                            </p:childTnLst>
                          </p:cTn>
                        </p:par>
                        <p:par>
                          <p:cTn id="39" fill="hold" nodeType="afterGroup">
                            <p:stCondLst>
                              <p:cond delay="3000"/>
                            </p:stCondLst>
                            <p:childTnLst>
                              <p:par>
                                <p:cTn id="40" presetID="2" presetClass="entr" presetSubtype="4"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500" fill="hold"/>
                                        <p:tgtEl>
                                          <p:spTgt spid="57"/>
                                        </p:tgtEl>
                                        <p:attrNameLst>
                                          <p:attrName>ppt_x</p:attrName>
                                        </p:attrNameLst>
                                      </p:cBhvr>
                                      <p:tavLst>
                                        <p:tav tm="0">
                                          <p:val>
                                            <p:strVal val="#ppt_x"/>
                                          </p:val>
                                        </p:tav>
                                        <p:tav tm="100000">
                                          <p:val>
                                            <p:strVal val="#ppt_x"/>
                                          </p:val>
                                        </p:tav>
                                      </p:tavLst>
                                    </p:anim>
                                    <p:anim calcmode="lin" valueType="num">
                                      <p:cBhvr additive="base">
                                        <p:cTn id="43" dur="500" fill="hold"/>
                                        <p:tgtEl>
                                          <p:spTgt spid="57"/>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par>
                                <p:cTn id="51" presetID="2" presetClass="entr" presetSubtype="12"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0-#ppt_w/2"/>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par>
                          <p:cTn id="59" fill="hold">
                            <p:stCondLst>
                              <p:cond delay="4000"/>
                            </p:stCondLst>
                            <p:childTnLst>
                              <p:par>
                                <p:cTn id="60" presetID="10" presetClass="entr" presetSubtype="0"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4500"/>
                            </p:stCondLst>
                            <p:childTnLst>
                              <p:par>
                                <p:cTn id="64" presetID="2" presetClass="entr" presetSubtype="2" fill="hold" grpId="0" nodeType="afterEffect">
                                  <p:stCondLst>
                                    <p:cond delay="0"/>
                                  </p:stCondLst>
                                  <p:iterate type="lt">
                                    <p:tmPct val="10000"/>
                                  </p:iterate>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1+#ppt_w/2"/>
                                          </p:val>
                                        </p:tav>
                                        <p:tav tm="100000">
                                          <p:val>
                                            <p:strVal val="#ppt_x"/>
                                          </p:val>
                                        </p:tav>
                                      </p:tavLst>
                                    </p:anim>
                                    <p:anim calcmode="lin" valueType="num">
                                      <p:cBhvr additive="base">
                                        <p:cTn id="67" dur="500" fill="hold"/>
                                        <p:tgtEl>
                                          <p:spTgt spid="17"/>
                                        </p:tgtEl>
                                        <p:attrNameLst>
                                          <p:attrName>ppt_y</p:attrName>
                                        </p:attrNameLst>
                                      </p:cBhvr>
                                      <p:tavLst>
                                        <p:tav tm="0">
                                          <p:val>
                                            <p:strVal val="#ppt_y"/>
                                          </p:val>
                                        </p:tav>
                                        <p:tav tm="100000">
                                          <p:val>
                                            <p:strVal val="#ppt_y"/>
                                          </p:val>
                                        </p:tav>
                                      </p:tavLst>
                                    </p:anim>
                                  </p:childTnLst>
                                </p:cTn>
                              </p:par>
                              <p:par>
                                <p:cTn id="68" presetID="2" presetClass="entr" presetSubtype="12"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0-#ppt_w/2"/>
                                          </p:val>
                                        </p:tav>
                                        <p:tav tm="100000">
                                          <p:val>
                                            <p:strVal val="#ppt_x"/>
                                          </p:val>
                                        </p:tav>
                                      </p:tavLst>
                                    </p:anim>
                                    <p:anim calcmode="lin" valueType="num">
                                      <p:cBhvr additive="base">
                                        <p:cTn id="71" dur="500" fill="hold"/>
                                        <p:tgtEl>
                                          <p:spTgt spid="30"/>
                                        </p:tgtEl>
                                        <p:attrNameLst>
                                          <p:attrName>ppt_y</p:attrName>
                                        </p:attrNameLst>
                                      </p:cBhvr>
                                      <p:tavLst>
                                        <p:tav tm="0">
                                          <p:val>
                                            <p:strVal val="1+#ppt_h/2"/>
                                          </p:val>
                                        </p:tav>
                                        <p:tav tm="100000">
                                          <p:val>
                                            <p:strVal val="#ppt_y"/>
                                          </p:val>
                                        </p:tav>
                                      </p:tavLst>
                                    </p:anim>
                                  </p:childTnLst>
                                </p:cTn>
                              </p:par>
                            </p:childTnLst>
                          </p:cTn>
                        </p:par>
                        <p:par>
                          <p:cTn id="72" fill="hold">
                            <p:stCondLst>
                              <p:cond delay="5150"/>
                            </p:stCondLst>
                            <p:childTnLst>
                              <p:par>
                                <p:cTn id="73" presetID="22" presetClass="entr" presetSubtype="1" fill="hold"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up)">
                                      <p:cBhvr>
                                        <p:cTn id="75" dur="500"/>
                                        <p:tgtEl>
                                          <p:spTgt spid="31"/>
                                        </p:tgtEl>
                                      </p:cBhvr>
                                    </p:animEffect>
                                  </p:childTnLst>
                                </p:cTn>
                              </p:par>
                            </p:childTnLst>
                          </p:cTn>
                        </p:par>
                        <p:par>
                          <p:cTn id="76" fill="hold">
                            <p:stCondLst>
                              <p:cond delay="5650"/>
                            </p:stCondLst>
                            <p:childTnLst>
                              <p:par>
                                <p:cTn id="77" presetID="26" presetClass="emph" presetSubtype="0" repeatCount="indefinite" fill="hold" nodeType="afterEffect">
                                  <p:stCondLst>
                                    <p:cond delay="0"/>
                                  </p:stCondLst>
                                  <p:childTnLst>
                                    <p:animEffect transition="out" filter="fade">
                                      <p:cBhvr>
                                        <p:cTn id="78" dur="750" tmFilter="0, 0; .2, .5; .8, .5; 1, 0"/>
                                        <p:tgtEl>
                                          <p:spTgt spid="31"/>
                                        </p:tgtEl>
                                      </p:cBhvr>
                                    </p:animEffect>
                                    <p:animScale>
                                      <p:cBhvr>
                                        <p:cTn id="79" dur="375"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3" grpId="0" animBg="1"/>
      <p:bldP spid="143" grpId="1" animBg="1"/>
      <p:bldP spid="145" grpId="0" animBg="1"/>
      <p:bldP spid="145" grpId="1" animBg="1"/>
      <p:bldP spid="146" grpId="0" animBg="1"/>
      <p:bldP spid="147" grpId="0" animBg="1"/>
      <p:bldP spid="148" grpId="0" animBg="1"/>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5401" y="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55494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auto">
              <a:spcBef>
                <a:spcPts val="0"/>
              </a:spcBef>
              <a:spcAft>
                <a:spcPts val="0"/>
              </a:spcAft>
              <a:defRPr/>
            </a:pPr>
            <a:r>
              <a:rPr lang="zh-CN" altLang="en-US" sz="3200" b="1" dirty="0">
                <a:solidFill>
                  <a:schemeClr val="accent6">
                    <a:lumMod val="50000"/>
                  </a:schemeClr>
                </a:solidFill>
                <a:latin typeface="+mj-ea"/>
              </a:rPr>
              <a:t>项目进展</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右箭头 28">
            <a:extLst>
              <a:ext uri="{FF2B5EF4-FFF2-40B4-BE49-F238E27FC236}">
                <a16:creationId xmlns:a16="http://schemas.microsoft.com/office/drawing/2014/main" id="{A70CA9FE-F8B0-4692-862A-036B0774A99F}"/>
              </a:ext>
            </a:extLst>
          </p:cNvPr>
          <p:cNvSpPr/>
          <p:nvPr/>
        </p:nvSpPr>
        <p:spPr>
          <a:xfrm>
            <a:off x="2609086" y="322549"/>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6" name="文本框 55">
            <a:extLst>
              <a:ext uri="{FF2B5EF4-FFF2-40B4-BE49-F238E27FC236}">
                <a16:creationId xmlns:a16="http://schemas.microsoft.com/office/drawing/2014/main" id="{763AE82E-B87E-4CC7-A431-C819FBF6D1E3}"/>
              </a:ext>
            </a:extLst>
          </p:cNvPr>
          <p:cNvSpPr txBox="1">
            <a:spLocks noChangeArrowheads="1"/>
          </p:cNvSpPr>
          <p:nvPr/>
        </p:nvSpPr>
        <p:spPr bwMode="auto">
          <a:xfrm>
            <a:off x="2953574" y="227788"/>
            <a:ext cx="75342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auto">
              <a:spcBef>
                <a:spcPts val="0"/>
              </a:spcBef>
              <a:spcAft>
                <a:spcPts val="0"/>
              </a:spcAft>
              <a:defRPr>
                <a:latin typeface="微软雅黑" panose="020B0503020204020204" pitchFamily="34" charset="-122"/>
                <a:ea typeface="微软雅黑" panose="020B0503020204020204" pitchFamily="34" charset="-122"/>
              </a:defRPr>
            </a:lvl1pPr>
            <a:lvl2pPr marL="742950" indent="-285750">
              <a:defRPr>
                <a:latin typeface="微软雅黑" panose="020B0503020204020204" pitchFamily="34" charset="-122"/>
                <a:ea typeface="微软雅黑" panose="020B0503020204020204" pitchFamily="34" charset="-122"/>
              </a:defRPr>
            </a:lvl2pPr>
            <a:lvl3pPr marL="1143000" indent="-228600">
              <a:defRPr>
                <a:latin typeface="微软雅黑" panose="020B0503020204020204" pitchFamily="34" charset="-122"/>
                <a:ea typeface="微软雅黑" panose="020B0503020204020204" pitchFamily="34" charset="-122"/>
              </a:defRPr>
            </a:lvl3pPr>
            <a:lvl4pPr marL="1600200" indent="-228600">
              <a:defRPr>
                <a:latin typeface="微软雅黑" panose="020B0503020204020204" pitchFamily="34" charset="-122"/>
                <a:ea typeface="微软雅黑" panose="020B0503020204020204" pitchFamily="34" charset="-122"/>
              </a:defRPr>
            </a:lvl4pPr>
            <a:lvl5pPr marL="2057400" indent="-228600">
              <a:defRPr>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mj-ea"/>
              </a:rPr>
              <a:t>进度安排</a:t>
            </a:r>
          </a:p>
        </p:txBody>
      </p:sp>
      <p:grpSp>
        <p:nvGrpSpPr>
          <p:cNvPr id="2" name="组合 1">
            <a:extLst>
              <a:ext uri="{FF2B5EF4-FFF2-40B4-BE49-F238E27FC236}">
                <a16:creationId xmlns:a16="http://schemas.microsoft.com/office/drawing/2014/main" id="{2B54C1DF-9CDF-45B5-8A22-7B237AA8968C}"/>
              </a:ext>
            </a:extLst>
          </p:cNvPr>
          <p:cNvGrpSpPr/>
          <p:nvPr/>
        </p:nvGrpSpPr>
        <p:grpSpPr>
          <a:xfrm>
            <a:off x="527168" y="1679285"/>
            <a:ext cx="1709501" cy="1728018"/>
            <a:chOff x="527168" y="1165873"/>
            <a:chExt cx="1709501" cy="1728018"/>
          </a:xfrm>
        </p:grpSpPr>
        <p:sp>
          <p:nvSpPr>
            <p:cNvPr id="47" name="Oval 2">
              <a:extLst>
                <a:ext uri="{FF2B5EF4-FFF2-40B4-BE49-F238E27FC236}">
                  <a16:creationId xmlns:a16="http://schemas.microsoft.com/office/drawing/2014/main" id="{D23056AC-4D4C-40F6-8388-6B24203735F5}"/>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sz="1800">
                <a:cs typeface="+mn-ea"/>
                <a:sym typeface="+mn-lt"/>
              </a:endParaRPr>
            </a:p>
          </p:txBody>
        </p:sp>
        <p:grpSp>
          <p:nvGrpSpPr>
            <p:cNvPr id="48" name="Group 20">
              <a:extLst>
                <a:ext uri="{FF2B5EF4-FFF2-40B4-BE49-F238E27FC236}">
                  <a16:creationId xmlns:a16="http://schemas.microsoft.com/office/drawing/2014/main" id="{B1BCD4DB-BBCC-4B00-9E33-E7A484CDE6B5}"/>
                </a:ext>
              </a:extLst>
            </p:cNvPr>
            <p:cNvGrpSpPr/>
            <p:nvPr/>
          </p:nvGrpSpPr>
          <p:grpSpPr>
            <a:xfrm>
              <a:off x="759740" y="1706732"/>
              <a:ext cx="1371152" cy="625816"/>
              <a:chOff x="2942785" y="3296116"/>
              <a:chExt cx="416796" cy="259561"/>
            </a:xfrm>
            <a:solidFill>
              <a:schemeClr val="bg1"/>
            </a:solidFill>
          </p:grpSpPr>
          <p:sp>
            <p:nvSpPr>
              <p:cNvPr id="49" name="Freeform 95">
                <a:extLst>
                  <a:ext uri="{FF2B5EF4-FFF2-40B4-BE49-F238E27FC236}">
                    <a16:creationId xmlns:a16="http://schemas.microsoft.com/office/drawing/2014/main" id="{BC122B19-81D8-4AB6-B8E1-3686CE456784}"/>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a:cs typeface="+mn-ea"/>
                  <a:sym typeface="+mn-lt"/>
                </a:endParaRPr>
              </a:p>
            </p:txBody>
          </p:sp>
          <p:sp>
            <p:nvSpPr>
              <p:cNvPr id="50" name="Rectangle 96">
                <a:extLst>
                  <a:ext uri="{FF2B5EF4-FFF2-40B4-BE49-F238E27FC236}">
                    <a16:creationId xmlns:a16="http://schemas.microsoft.com/office/drawing/2014/main" id="{69AC3F0E-99F5-4572-A8FB-133B61796631}"/>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grpSp>
      </p:grpSp>
      <p:grpSp>
        <p:nvGrpSpPr>
          <p:cNvPr id="74" name="组合 73">
            <a:extLst>
              <a:ext uri="{FF2B5EF4-FFF2-40B4-BE49-F238E27FC236}">
                <a16:creationId xmlns:a16="http://schemas.microsoft.com/office/drawing/2014/main" id="{DE0C7A97-78C9-4C3A-9B70-3BBDD0B08D5C}"/>
              </a:ext>
            </a:extLst>
          </p:cNvPr>
          <p:cNvGrpSpPr/>
          <p:nvPr/>
        </p:nvGrpSpPr>
        <p:grpSpPr>
          <a:xfrm>
            <a:off x="7505235" y="1660638"/>
            <a:ext cx="1709501" cy="1728018"/>
            <a:chOff x="527168" y="1165873"/>
            <a:chExt cx="1709501" cy="1728018"/>
          </a:xfrm>
        </p:grpSpPr>
        <p:sp>
          <p:nvSpPr>
            <p:cNvPr id="75" name="Oval 2">
              <a:extLst>
                <a:ext uri="{FF2B5EF4-FFF2-40B4-BE49-F238E27FC236}">
                  <a16:creationId xmlns:a16="http://schemas.microsoft.com/office/drawing/2014/main" id="{D2B7DF70-C4EC-4F2E-B7EC-BC29371E50C2}"/>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sz="1800">
                <a:cs typeface="+mn-ea"/>
                <a:sym typeface="+mn-lt"/>
              </a:endParaRPr>
            </a:p>
          </p:txBody>
        </p:sp>
        <p:grpSp>
          <p:nvGrpSpPr>
            <p:cNvPr id="76" name="Group 20">
              <a:extLst>
                <a:ext uri="{FF2B5EF4-FFF2-40B4-BE49-F238E27FC236}">
                  <a16:creationId xmlns:a16="http://schemas.microsoft.com/office/drawing/2014/main" id="{1A18A5B1-DE07-451E-919F-EE9480009DF0}"/>
                </a:ext>
              </a:extLst>
            </p:cNvPr>
            <p:cNvGrpSpPr/>
            <p:nvPr/>
          </p:nvGrpSpPr>
          <p:grpSpPr>
            <a:xfrm>
              <a:off x="759740" y="1706732"/>
              <a:ext cx="1371152" cy="625816"/>
              <a:chOff x="2942785" y="3296116"/>
              <a:chExt cx="416796" cy="259561"/>
            </a:xfrm>
            <a:solidFill>
              <a:schemeClr val="bg1"/>
            </a:solidFill>
          </p:grpSpPr>
          <p:sp>
            <p:nvSpPr>
              <p:cNvPr id="82" name="Freeform 95">
                <a:extLst>
                  <a:ext uri="{FF2B5EF4-FFF2-40B4-BE49-F238E27FC236}">
                    <a16:creationId xmlns:a16="http://schemas.microsoft.com/office/drawing/2014/main" id="{B389A599-151D-4F42-95C4-6A2051D31AA7}"/>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a:cs typeface="+mn-ea"/>
                  <a:sym typeface="+mn-lt"/>
                </a:endParaRPr>
              </a:p>
            </p:txBody>
          </p:sp>
          <p:sp>
            <p:nvSpPr>
              <p:cNvPr id="83" name="Rectangle 96">
                <a:extLst>
                  <a:ext uri="{FF2B5EF4-FFF2-40B4-BE49-F238E27FC236}">
                    <a16:creationId xmlns:a16="http://schemas.microsoft.com/office/drawing/2014/main" id="{6C48EA7A-414E-499B-95E9-17EC4F48BEF0}"/>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grpSp>
        <p:sp>
          <p:nvSpPr>
            <p:cNvPr id="78" name="Rectangle 96">
              <a:extLst>
                <a:ext uri="{FF2B5EF4-FFF2-40B4-BE49-F238E27FC236}">
                  <a16:creationId xmlns:a16="http://schemas.microsoft.com/office/drawing/2014/main" id="{EE1B5E61-E061-43DB-9C37-FC0096A14628}"/>
                </a:ext>
              </a:extLst>
            </p:cNvPr>
            <p:cNvSpPr>
              <a:spLocks noChangeArrowheads="1"/>
            </p:cNvSpPr>
            <p:nvPr/>
          </p:nvSpPr>
          <p:spPr bwMode="auto">
            <a:xfrm>
              <a:off x="1114868"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sp>
          <p:nvSpPr>
            <p:cNvPr id="79" name="Rectangle 96">
              <a:extLst>
                <a:ext uri="{FF2B5EF4-FFF2-40B4-BE49-F238E27FC236}">
                  <a16:creationId xmlns:a16="http://schemas.microsoft.com/office/drawing/2014/main" id="{FAF6F8EA-369B-455C-9F14-0BDCC5A9F55B}"/>
                </a:ext>
              </a:extLst>
            </p:cNvPr>
            <p:cNvSpPr>
              <a:spLocks noChangeArrowheads="1"/>
            </p:cNvSpPr>
            <p:nvPr/>
          </p:nvSpPr>
          <p:spPr bwMode="auto">
            <a:xfrm>
              <a:off x="1307418" y="1838918"/>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sp>
          <p:nvSpPr>
            <p:cNvPr id="80" name="Rectangle 96">
              <a:extLst>
                <a:ext uri="{FF2B5EF4-FFF2-40B4-BE49-F238E27FC236}">
                  <a16:creationId xmlns:a16="http://schemas.microsoft.com/office/drawing/2014/main" id="{EBD13E2B-C0D3-4AE0-BA3F-7E3E113C47F9}"/>
                </a:ext>
              </a:extLst>
            </p:cNvPr>
            <p:cNvSpPr>
              <a:spLocks noChangeArrowheads="1"/>
            </p:cNvSpPr>
            <p:nvPr/>
          </p:nvSpPr>
          <p:spPr bwMode="auto">
            <a:xfrm>
              <a:off x="1499355"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grpSp>
      <p:grpSp>
        <p:nvGrpSpPr>
          <p:cNvPr id="86" name="组合 85">
            <a:extLst>
              <a:ext uri="{FF2B5EF4-FFF2-40B4-BE49-F238E27FC236}">
                <a16:creationId xmlns:a16="http://schemas.microsoft.com/office/drawing/2014/main" id="{99F49CCF-6E9C-4205-8378-039A82EDFAC4}"/>
              </a:ext>
            </a:extLst>
          </p:cNvPr>
          <p:cNvGrpSpPr/>
          <p:nvPr/>
        </p:nvGrpSpPr>
        <p:grpSpPr>
          <a:xfrm>
            <a:off x="5229195" y="1649858"/>
            <a:ext cx="1709501" cy="1728018"/>
            <a:chOff x="527168" y="1165873"/>
            <a:chExt cx="1709501" cy="1728018"/>
          </a:xfrm>
        </p:grpSpPr>
        <p:sp>
          <p:nvSpPr>
            <p:cNvPr id="87" name="Oval 2">
              <a:extLst>
                <a:ext uri="{FF2B5EF4-FFF2-40B4-BE49-F238E27FC236}">
                  <a16:creationId xmlns:a16="http://schemas.microsoft.com/office/drawing/2014/main" id="{6925D6CE-119F-4BBA-9E8E-2A78D783B728}"/>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sz="1800">
                <a:cs typeface="+mn-ea"/>
                <a:sym typeface="+mn-lt"/>
              </a:endParaRPr>
            </a:p>
          </p:txBody>
        </p:sp>
        <p:grpSp>
          <p:nvGrpSpPr>
            <p:cNvPr id="92" name="Group 20">
              <a:extLst>
                <a:ext uri="{FF2B5EF4-FFF2-40B4-BE49-F238E27FC236}">
                  <a16:creationId xmlns:a16="http://schemas.microsoft.com/office/drawing/2014/main" id="{CA03B3DE-EB35-414C-B271-F35FD4967BD9}"/>
                </a:ext>
              </a:extLst>
            </p:cNvPr>
            <p:cNvGrpSpPr/>
            <p:nvPr/>
          </p:nvGrpSpPr>
          <p:grpSpPr>
            <a:xfrm>
              <a:off x="759740" y="1706732"/>
              <a:ext cx="1371152" cy="625816"/>
              <a:chOff x="2942785" y="3296116"/>
              <a:chExt cx="416796" cy="259561"/>
            </a:xfrm>
            <a:solidFill>
              <a:schemeClr val="bg1"/>
            </a:solidFill>
          </p:grpSpPr>
          <p:sp>
            <p:nvSpPr>
              <p:cNvPr id="97" name="Freeform 95">
                <a:extLst>
                  <a:ext uri="{FF2B5EF4-FFF2-40B4-BE49-F238E27FC236}">
                    <a16:creationId xmlns:a16="http://schemas.microsoft.com/office/drawing/2014/main" id="{986FF8D0-00EF-421C-B48F-323766AA6714}"/>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a:cs typeface="+mn-ea"/>
                  <a:sym typeface="+mn-lt"/>
                </a:endParaRPr>
              </a:p>
            </p:txBody>
          </p:sp>
          <p:sp>
            <p:nvSpPr>
              <p:cNvPr id="98" name="Rectangle 96">
                <a:extLst>
                  <a:ext uri="{FF2B5EF4-FFF2-40B4-BE49-F238E27FC236}">
                    <a16:creationId xmlns:a16="http://schemas.microsoft.com/office/drawing/2014/main" id="{4157FE5F-24A4-47CF-8B6F-FDE42BDA46AD}"/>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grpSp>
        <p:sp>
          <p:nvSpPr>
            <p:cNvPr id="93" name="Rectangle 96">
              <a:extLst>
                <a:ext uri="{FF2B5EF4-FFF2-40B4-BE49-F238E27FC236}">
                  <a16:creationId xmlns:a16="http://schemas.microsoft.com/office/drawing/2014/main" id="{07C9CA06-6DC7-4175-B1B8-34DC960D035D}"/>
                </a:ext>
              </a:extLst>
            </p:cNvPr>
            <p:cNvSpPr>
              <a:spLocks noChangeArrowheads="1"/>
            </p:cNvSpPr>
            <p:nvPr/>
          </p:nvSpPr>
          <p:spPr bwMode="auto">
            <a:xfrm>
              <a:off x="1114868"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sp>
          <p:nvSpPr>
            <p:cNvPr id="94" name="Rectangle 96">
              <a:extLst>
                <a:ext uri="{FF2B5EF4-FFF2-40B4-BE49-F238E27FC236}">
                  <a16:creationId xmlns:a16="http://schemas.microsoft.com/office/drawing/2014/main" id="{8F4F153D-32D1-4080-9630-6789DC9CDF1F}"/>
                </a:ext>
              </a:extLst>
            </p:cNvPr>
            <p:cNvSpPr>
              <a:spLocks noChangeArrowheads="1"/>
            </p:cNvSpPr>
            <p:nvPr/>
          </p:nvSpPr>
          <p:spPr bwMode="auto">
            <a:xfrm>
              <a:off x="1307418" y="1838918"/>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grpSp>
      <p:grpSp>
        <p:nvGrpSpPr>
          <p:cNvPr id="99" name="组合 98">
            <a:extLst>
              <a:ext uri="{FF2B5EF4-FFF2-40B4-BE49-F238E27FC236}">
                <a16:creationId xmlns:a16="http://schemas.microsoft.com/office/drawing/2014/main" id="{9F054FB2-09C8-45EF-99E2-0B8B6D8EE1E9}"/>
              </a:ext>
            </a:extLst>
          </p:cNvPr>
          <p:cNvGrpSpPr/>
          <p:nvPr/>
        </p:nvGrpSpPr>
        <p:grpSpPr>
          <a:xfrm>
            <a:off x="2931382" y="1669043"/>
            <a:ext cx="1709501" cy="1728018"/>
            <a:chOff x="527168" y="1165873"/>
            <a:chExt cx="1709501" cy="1728018"/>
          </a:xfrm>
        </p:grpSpPr>
        <p:sp>
          <p:nvSpPr>
            <p:cNvPr id="100" name="Oval 2">
              <a:extLst>
                <a:ext uri="{FF2B5EF4-FFF2-40B4-BE49-F238E27FC236}">
                  <a16:creationId xmlns:a16="http://schemas.microsoft.com/office/drawing/2014/main" id="{7848F356-8504-4670-96D6-9FF31481C2DB}"/>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sz="1800">
                <a:cs typeface="+mn-ea"/>
                <a:sym typeface="+mn-lt"/>
              </a:endParaRPr>
            </a:p>
          </p:txBody>
        </p:sp>
        <p:grpSp>
          <p:nvGrpSpPr>
            <p:cNvPr id="101" name="Group 20">
              <a:extLst>
                <a:ext uri="{FF2B5EF4-FFF2-40B4-BE49-F238E27FC236}">
                  <a16:creationId xmlns:a16="http://schemas.microsoft.com/office/drawing/2014/main" id="{1E47DE51-6CEF-4D88-AF87-BB514CCD35FD}"/>
                </a:ext>
              </a:extLst>
            </p:cNvPr>
            <p:cNvGrpSpPr/>
            <p:nvPr/>
          </p:nvGrpSpPr>
          <p:grpSpPr>
            <a:xfrm>
              <a:off x="759740" y="1706732"/>
              <a:ext cx="1371152" cy="625816"/>
              <a:chOff x="2942785" y="3296116"/>
              <a:chExt cx="416796" cy="259561"/>
            </a:xfrm>
            <a:solidFill>
              <a:schemeClr val="bg1"/>
            </a:solidFill>
          </p:grpSpPr>
          <p:sp>
            <p:nvSpPr>
              <p:cNvPr id="106" name="Freeform 95">
                <a:extLst>
                  <a:ext uri="{FF2B5EF4-FFF2-40B4-BE49-F238E27FC236}">
                    <a16:creationId xmlns:a16="http://schemas.microsoft.com/office/drawing/2014/main" id="{A61ACBB5-BEF4-407D-A288-D735E458491C}"/>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a:cs typeface="+mn-ea"/>
                  <a:sym typeface="+mn-lt"/>
                </a:endParaRPr>
              </a:p>
            </p:txBody>
          </p:sp>
          <p:sp>
            <p:nvSpPr>
              <p:cNvPr id="107" name="Rectangle 96">
                <a:extLst>
                  <a:ext uri="{FF2B5EF4-FFF2-40B4-BE49-F238E27FC236}">
                    <a16:creationId xmlns:a16="http://schemas.microsoft.com/office/drawing/2014/main" id="{FF9A8E05-16C4-4F9C-9622-3B353611FC6C}"/>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grpSp>
        <p:sp>
          <p:nvSpPr>
            <p:cNvPr id="102" name="Rectangle 96">
              <a:extLst>
                <a:ext uri="{FF2B5EF4-FFF2-40B4-BE49-F238E27FC236}">
                  <a16:creationId xmlns:a16="http://schemas.microsoft.com/office/drawing/2014/main" id="{972F2304-FE9A-469A-ABFF-C783F63DA0FF}"/>
                </a:ext>
              </a:extLst>
            </p:cNvPr>
            <p:cNvSpPr>
              <a:spLocks noChangeArrowheads="1"/>
            </p:cNvSpPr>
            <p:nvPr/>
          </p:nvSpPr>
          <p:spPr bwMode="auto">
            <a:xfrm>
              <a:off x="1114868"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grpSp>
      <p:grpSp>
        <p:nvGrpSpPr>
          <p:cNvPr id="108" name="组合 107">
            <a:extLst>
              <a:ext uri="{FF2B5EF4-FFF2-40B4-BE49-F238E27FC236}">
                <a16:creationId xmlns:a16="http://schemas.microsoft.com/office/drawing/2014/main" id="{5322F6C5-BFEF-459E-A4F1-3B368E5C4F55}"/>
              </a:ext>
            </a:extLst>
          </p:cNvPr>
          <p:cNvGrpSpPr/>
          <p:nvPr/>
        </p:nvGrpSpPr>
        <p:grpSpPr>
          <a:xfrm>
            <a:off x="9765907" y="1718312"/>
            <a:ext cx="1709501" cy="1728018"/>
            <a:chOff x="527168" y="1165873"/>
            <a:chExt cx="1709501" cy="1728018"/>
          </a:xfrm>
        </p:grpSpPr>
        <p:sp>
          <p:nvSpPr>
            <p:cNvPr id="109" name="Oval 2">
              <a:extLst>
                <a:ext uri="{FF2B5EF4-FFF2-40B4-BE49-F238E27FC236}">
                  <a16:creationId xmlns:a16="http://schemas.microsoft.com/office/drawing/2014/main" id="{A07E8808-76F0-47C2-8884-98E1CFA72111}"/>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sz="1800">
                <a:cs typeface="+mn-ea"/>
                <a:sym typeface="+mn-lt"/>
              </a:endParaRPr>
            </a:p>
          </p:txBody>
        </p:sp>
        <p:grpSp>
          <p:nvGrpSpPr>
            <p:cNvPr id="110" name="Group 20">
              <a:extLst>
                <a:ext uri="{FF2B5EF4-FFF2-40B4-BE49-F238E27FC236}">
                  <a16:creationId xmlns:a16="http://schemas.microsoft.com/office/drawing/2014/main" id="{EC151F1B-C10C-4AFA-889F-03A8CB86466C}"/>
                </a:ext>
              </a:extLst>
            </p:cNvPr>
            <p:cNvGrpSpPr/>
            <p:nvPr/>
          </p:nvGrpSpPr>
          <p:grpSpPr>
            <a:xfrm>
              <a:off x="759740" y="1706732"/>
              <a:ext cx="1371152" cy="625816"/>
              <a:chOff x="2942785" y="3296116"/>
              <a:chExt cx="416796" cy="259561"/>
            </a:xfrm>
            <a:solidFill>
              <a:schemeClr val="bg1"/>
            </a:solidFill>
          </p:grpSpPr>
          <p:sp>
            <p:nvSpPr>
              <p:cNvPr id="115" name="Freeform 95">
                <a:extLst>
                  <a:ext uri="{FF2B5EF4-FFF2-40B4-BE49-F238E27FC236}">
                    <a16:creationId xmlns:a16="http://schemas.microsoft.com/office/drawing/2014/main" id="{1DC0E76C-0DF7-4FD8-BE8C-327F797AB967}"/>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1800">
                  <a:cs typeface="+mn-ea"/>
                  <a:sym typeface="+mn-lt"/>
                </a:endParaRPr>
              </a:p>
            </p:txBody>
          </p:sp>
          <p:sp>
            <p:nvSpPr>
              <p:cNvPr id="116" name="Rectangle 96">
                <a:extLst>
                  <a:ext uri="{FF2B5EF4-FFF2-40B4-BE49-F238E27FC236}">
                    <a16:creationId xmlns:a16="http://schemas.microsoft.com/office/drawing/2014/main" id="{F8A44F58-39EC-4C07-8897-D480A8410497}"/>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grpSp>
        <p:sp>
          <p:nvSpPr>
            <p:cNvPr id="111" name="Rectangle 96">
              <a:extLst>
                <a:ext uri="{FF2B5EF4-FFF2-40B4-BE49-F238E27FC236}">
                  <a16:creationId xmlns:a16="http://schemas.microsoft.com/office/drawing/2014/main" id="{E117AB06-A358-4567-A2B7-40BA6131809E}"/>
                </a:ext>
              </a:extLst>
            </p:cNvPr>
            <p:cNvSpPr>
              <a:spLocks noChangeArrowheads="1"/>
            </p:cNvSpPr>
            <p:nvPr/>
          </p:nvSpPr>
          <p:spPr bwMode="auto">
            <a:xfrm>
              <a:off x="1114868"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sp>
          <p:nvSpPr>
            <p:cNvPr id="112" name="Rectangle 96">
              <a:extLst>
                <a:ext uri="{FF2B5EF4-FFF2-40B4-BE49-F238E27FC236}">
                  <a16:creationId xmlns:a16="http://schemas.microsoft.com/office/drawing/2014/main" id="{5D5CAA3B-468C-425B-9C91-DBF40640846B}"/>
                </a:ext>
              </a:extLst>
            </p:cNvPr>
            <p:cNvSpPr>
              <a:spLocks noChangeArrowheads="1"/>
            </p:cNvSpPr>
            <p:nvPr/>
          </p:nvSpPr>
          <p:spPr bwMode="auto">
            <a:xfrm>
              <a:off x="1307418" y="1838918"/>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sp>
          <p:nvSpPr>
            <p:cNvPr id="113" name="Rectangle 96">
              <a:extLst>
                <a:ext uri="{FF2B5EF4-FFF2-40B4-BE49-F238E27FC236}">
                  <a16:creationId xmlns:a16="http://schemas.microsoft.com/office/drawing/2014/main" id="{3F905367-E34B-4972-9EC1-7D80B515F60F}"/>
                </a:ext>
              </a:extLst>
            </p:cNvPr>
            <p:cNvSpPr>
              <a:spLocks noChangeArrowheads="1"/>
            </p:cNvSpPr>
            <p:nvPr/>
          </p:nvSpPr>
          <p:spPr bwMode="auto">
            <a:xfrm>
              <a:off x="1499355"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sp>
          <p:nvSpPr>
            <p:cNvPr id="114" name="Rectangle 96">
              <a:extLst>
                <a:ext uri="{FF2B5EF4-FFF2-40B4-BE49-F238E27FC236}">
                  <a16:creationId xmlns:a16="http://schemas.microsoft.com/office/drawing/2014/main" id="{2C18D12A-5C7A-4F10-BB53-D852DBD74D6F}"/>
                </a:ext>
              </a:extLst>
            </p:cNvPr>
            <p:cNvSpPr>
              <a:spLocks noChangeArrowheads="1"/>
            </p:cNvSpPr>
            <p:nvPr/>
          </p:nvSpPr>
          <p:spPr bwMode="auto">
            <a:xfrm>
              <a:off x="1705335"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1800">
                <a:cs typeface="+mn-ea"/>
                <a:sym typeface="+mn-lt"/>
              </a:endParaRPr>
            </a:p>
          </p:txBody>
        </p:sp>
      </p:grpSp>
      <p:grpSp>
        <p:nvGrpSpPr>
          <p:cNvPr id="9" name="组合 8">
            <a:extLst>
              <a:ext uri="{FF2B5EF4-FFF2-40B4-BE49-F238E27FC236}">
                <a16:creationId xmlns:a16="http://schemas.microsoft.com/office/drawing/2014/main" id="{9CFD84A2-27BB-4B40-AE37-0ACE68CDF079}"/>
              </a:ext>
            </a:extLst>
          </p:cNvPr>
          <p:cNvGrpSpPr/>
          <p:nvPr/>
        </p:nvGrpSpPr>
        <p:grpSpPr>
          <a:xfrm>
            <a:off x="527168" y="3598246"/>
            <a:ext cx="1709501" cy="448479"/>
            <a:chOff x="527168" y="3084834"/>
            <a:chExt cx="1709501" cy="448479"/>
          </a:xfrm>
        </p:grpSpPr>
        <p:sp>
          <p:nvSpPr>
            <p:cNvPr id="3" name="矩形: 圆角 2">
              <a:extLst>
                <a:ext uri="{FF2B5EF4-FFF2-40B4-BE49-F238E27FC236}">
                  <a16:creationId xmlns:a16="http://schemas.microsoft.com/office/drawing/2014/main" id="{88EA0468-7547-4807-A085-1D12C3C7AFA3}"/>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a:extLst>
                <a:ext uri="{FF2B5EF4-FFF2-40B4-BE49-F238E27FC236}">
                  <a16:creationId xmlns:a16="http://schemas.microsoft.com/office/drawing/2014/main" id="{8FA96C83-9D74-4254-9E59-A0EF7D63622A}"/>
                </a:ext>
              </a:extLst>
            </p:cNvPr>
            <p:cNvSpPr txBox="1"/>
            <p:nvPr/>
          </p:nvSpPr>
          <p:spPr>
            <a:xfrm>
              <a:off x="644946" y="3124860"/>
              <a:ext cx="1473944" cy="338554"/>
            </a:xfrm>
            <a:prstGeom prst="rect">
              <a:avLst/>
            </a:prstGeom>
            <a:noFill/>
          </p:spPr>
          <p:txBody>
            <a:bodyPr wrap="square" rtlCol="0">
              <a:spAutoFit/>
            </a:bodyPr>
            <a:lstStyle/>
            <a:p>
              <a:pPr algn="ctr"/>
              <a:r>
                <a:rPr lang="en-US" altLang="zh-CN" sz="1600" dirty="0">
                  <a:latin typeface="+mn-ea"/>
                  <a:ea typeface="+mn-ea"/>
                </a:rPr>
                <a:t>2020.12</a:t>
              </a:r>
              <a:endParaRPr lang="zh-CN" altLang="en-US" sz="1600" dirty="0">
                <a:latin typeface="+mn-ea"/>
                <a:ea typeface="+mn-ea"/>
              </a:endParaRPr>
            </a:p>
          </p:txBody>
        </p:sp>
      </p:grpSp>
      <p:grpSp>
        <p:nvGrpSpPr>
          <p:cNvPr id="117" name="组合 116">
            <a:extLst>
              <a:ext uri="{FF2B5EF4-FFF2-40B4-BE49-F238E27FC236}">
                <a16:creationId xmlns:a16="http://schemas.microsoft.com/office/drawing/2014/main" id="{777C425D-B75E-42C3-B52B-CDD00D6EA5F0}"/>
              </a:ext>
            </a:extLst>
          </p:cNvPr>
          <p:cNvGrpSpPr/>
          <p:nvPr/>
        </p:nvGrpSpPr>
        <p:grpSpPr>
          <a:xfrm>
            <a:off x="9532694" y="3598246"/>
            <a:ext cx="2175926" cy="448479"/>
            <a:chOff x="293955" y="3084834"/>
            <a:chExt cx="2175926" cy="448479"/>
          </a:xfrm>
        </p:grpSpPr>
        <p:sp>
          <p:nvSpPr>
            <p:cNvPr id="118" name="矩形: 圆角 117">
              <a:extLst>
                <a:ext uri="{FF2B5EF4-FFF2-40B4-BE49-F238E27FC236}">
                  <a16:creationId xmlns:a16="http://schemas.microsoft.com/office/drawing/2014/main" id="{AE812771-5A36-44F8-A070-E84B464D1076}"/>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文本框 118">
              <a:extLst>
                <a:ext uri="{FF2B5EF4-FFF2-40B4-BE49-F238E27FC236}">
                  <a16:creationId xmlns:a16="http://schemas.microsoft.com/office/drawing/2014/main" id="{46B222F6-7C2B-4CC6-AA76-79D668CF3F5C}"/>
                </a:ext>
              </a:extLst>
            </p:cNvPr>
            <p:cNvSpPr txBox="1"/>
            <p:nvPr/>
          </p:nvSpPr>
          <p:spPr>
            <a:xfrm>
              <a:off x="293955" y="3143906"/>
              <a:ext cx="2175926" cy="338554"/>
            </a:xfrm>
            <a:prstGeom prst="rect">
              <a:avLst/>
            </a:prstGeom>
            <a:noFill/>
          </p:spPr>
          <p:txBody>
            <a:bodyPr wrap="square" rtlCol="0">
              <a:spAutoFit/>
            </a:bodyPr>
            <a:lstStyle/>
            <a:p>
              <a:pPr algn="ctr"/>
              <a:r>
                <a:rPr lang="en-US" altLang="zh-CN" sz="1600" dirty="0">
                  <a:latin typeface="+mn-ea"/>
                  <a:ea typeface="+mn-ea"/>
                </a:rPr>
                <a:t>2021.04-2021.05</a:t>
              </a:r>
              <a:endParaRPr lang="zh-CN" altLang="en-US" sz="1600" dirty="0">
                <a:latin typeface="+mn-ea"/>
                <a:ea typeface="+mn-ea"/>
              </a:endParaRPr>
            </a:p>
          </p:txBody>
        </p:sp>
      </p:grpSp>
      <p:grpSp>
        <p:nvGrpSpPr>
          <p:cNvPr id="120" name="组合 119">
            <a:extLst>
              <a:ext uri="{FF2B5EF4-FFF2-40B4-BE49-F238E27FC236}">
                <a16:creationId xmlns:a16="http://schemas.microsoft.com/office/drawing/2014/main" id="{C8B87AC6-5805-41C1-8AE0-331F1B7BE4E7}"/>
              </a:ext>
            </a:extLst>
          </p:cNvPr>
          <p:cNvGrpSpPr/>
          <p:nvPr/>
        </p:nvGrpSpPr>
        <p:grpSpPr>
          <a:xfrm>
            <a:off x="7386427" y="3577241"/>
            <a:ext cx="1947115" cy="448479"/>
            <a:chOff x="408360" y="3084834"/>
            <a:chExt cx="1947115" cy="448479"/>
          </a:xfrm>
        </p:grpSpPr>
        <p:sp>
          <p:nvSpPr>
            <p:cNvPr id="121" name="矩形: 圆角 120">
              <a:extLst>
                <a:ext uri="{FF2B5EF4-FFF2-40B4-BE49-F238E27FC236}">
                  <a16:creationId xmlns:a16="http://schemas.microsoft.com/office/drawing/2014/main" id="{0D7B009E-9C29-4A82-BA7F-FF304AD0B0E6}"/>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2" name="文本框 121">
              <a:extLst>
                <a:ext uri="{FF2B5EF4-FFF2-40B4-BE49-F238E27FC236}">
                  <a16:creationId xmlns:a16="http://schemas.microsoft.com/office/drawing/2014/main" id="{1D04B966-29C1-467C-A90B-D7DD63ADC263}"/>
                </a:ext>
              </a:extLst>
            </p:cNvPr>
            <p:cNvSpPr txBox="1"/>
            <p:nvPr/>
          </p:nvSpPr>
          <p:spPr>
            <a:xfrm>
              <a:off x="408360" y="3159386"/>
              <a:ext cx="1947115" cy="338554"/>
            </a:xfrm>
            <a:prstGeom prst="rect">
              <a:avLst/>
            </a:prstGeom>
            <a:noFill/>
          </p:spPr>
          <p:txBody>
            <a:bodyPr wrap="square" rtlCol="0">
              <a:spAutoFit/>
            </a:bodyPr>
            <a:lstStyle/>
            <a:p>
              <a:pPr algn="ctr"/>
              <a:r>
                <a:rPr lang="en-US" altLang="zh-CN" sz="1600" dirty="0">
                  <a:latin typeface="+mn-ea"/>
                  <a:ea typeface="+mn-ea"/>
                </a:rPr>
                <a:t>2021.03-2021.04</a:t>
              </a:r>
              <a:endParaRPr lang="zh-CN" altLang="en-US" sz="1600" dirty="0">
                <a:latin typeface="+mn-ea"/>
                <a:ea typeface="+mn-ea"/>
              </a:endParaRPr>
            </a:p>
          </p:txBody>
        </p:sp>
      </p:grpSp>
      <p:grpSp>
        <p:nvGrpSpPr>
          <p:cNvPr id="123" name="组合 122">
            <a:extLst>
              <a:ext uri="{FF2B5EF4-FFF2-40B4-BE49-F238E27FC236}">
                <a16:creationId xmlns:a16="http://schemas.microsoft.com/office/drawing/2014/main" id="{062E5DF1-8137-49C8-928F-67CD60EEA82D}"/>
              </a:ext>
            </a:extLst>
          </p:cNvPr>
          <p:cNvGrpSpPr/>
          <p:nvPr/>
        </p:nvGrpSpPr>
        <p:grpSpPr>
          <a:xfrm>
            <a:off x="5087282" y="3584889"/>
            <a:ext cx="1899653" cy="448479"/>
            <a:chOff x="432091" y="3084834"/>
            <a:chExt cx="1899653" cy="448479"/>
          </a:xfrm>
        </p:grpSpPr>
        <p:sp>
          <p:nvSpPr>
            <p:cNvPr id="124" name="矩形: 圆角 123">
              <a:extLst>
                <a:ext uri="{FF2B5EF4-FFF2-40B4-BE49-F238E27FC236}">
                  <a16:creationId xmlns:a16="http://schemas.microsoft.com/office/drawing/2014/main" id="{35D38F5C-E116-4B4A-9F51-74B7CA81E385}"/>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5" name="文本框 124">
              <a:extLst>
                <a:ext uri="{FF2B5EF4-FFF2-40B4-BE49-F238E27FC236}">
                  <a16:creationId xmlns:a16="http://schemas.microsoft.com/office/drawing/2014/main" id="{5B275C7A-5B83-4425-BE18-A640BC0D413C}"/>
                </a:ext>
              </a:extLst>
            </p:cNvPr>
            <p:cNvSpPr txBox="1"/>
            <p:nvPr/>
          </p:nvSpPr>
          <p:spPr>
            <a:xfrm>
              <a:off x="432091" y="3153153"/>
              <a:ext cx="1899653" cy="338554"/>
            </a:xfrm>
            <a:prstGeom prst="rect">
              <a:avLst/>
            </a:prstGeom>
            <a:noFill/>
          </p:spPr>
          <p:txBody>
            <a:bodyPr wrap="square" rtlCol="0">
              <a:spAutoFit/>
            </a:bodyPr>
            <a:lstStyle/>
            <a:p>
              <a:pPr algn="ctr"/>
              <a:r>
                <a:rPr lang="en-US" altLang="zh-CN" sz="1600" dirty="0">
                  <a:latin typeface="+mn-ea"/>
                  <a:ea typeface="+mn-ea"/>
                </a:rPr>
                <a:t>2021.01-2020.03</a:t>
              </a:r>
              <a:endParaRPr lang="zh-CN" altLang="en-US" sz="1600" dirty="0">
                <a:latin typeface="+mn-ea"/>
                <a:ea typeface="+mn-ea"/>
              </a:endParaRPr>
            </a:p>
          </p:txBody>
        </p:sp>
      </p:grpSp>
      <p:grpSp>
        <p:nvGrpSpPr>
          <p:cNvPr id="126" name="组合 125">
            <a:extLst>
              <a:ext uri="{FF2B5EF4-FFF2-40B4-BE49-F238E27FC236}">
                <a16:creationId xmlns:a16="http://schemas.microsoft.com/office/drawing/2014/main" id="{F7630114-ACB4-4963-ADDC-4F7362E4696A}"/>
              </a:ext>
            </a:extLst>
          </p:cNvPr>
          <p:cNvGrpSpPr/>
          <p:nvPr/>
        </p:nvGrpSpPr>
        <p:grpSpPr>
          <a:xfrm>
            <a:off x="2850044" y="3589408"/>
            <a:ext cx="1924300" cy="448479"/>
            <a:chOff x="426353" y="3084834"/>
            <a:chExt cx="1924300" cy="448479"/>
          </a:xfrm>
        </p:grpSpPr>
        <p:sp>
          <p:nvSpPr>
            <p:cNvPr id="127" name="矩形: 圆角 126">
              <a:extLst>
                <a:ext uri="{FF2B5EF4-FFF2-40B4-BE49-F238E27FC236}">
                  <a16:creationId xmlns:a16="http://schemas.microsoft.com/office/drawing/2014/main" id="{BD13C671-3FD7-4AF5-AAE1-0EB8889D4534}"/>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8" name="文本框 127">
              <a:extLst>
                <a:ext uri="{FF2B5EF4-FFF2-40B4-BE49-F238E27FC236}">
                  <a16:creationId xmlns:a16="http://schemas.microsoft.com/office/drawing/2014/main" id="{0520619C-26DC-49FC-BF72-0A48539E0960}"/>
                </a:ext>
              </a:extLst>
            </p:cNvPr>
            <p:cNvSpPr txBox="1"/>
            <p:nvPr/>
          </p:nvSpPr>
          <p:spPr>
            <a:xfrm>
              <a:off x="426353" y="3148634"/>
              <a:ext cx="1924300" cy="338554"/>
            </a:xfrm>
            <a:prstGeom prst="rect">
              <a:avLst/>
            </a:prstGeom>
            <a:noFill/>
          </p:spPr>
          <p:txBody>
            <a:bodyPr wrap="square" rtlCol="0">
              <a:spAutoFit/>
            </a:bodyPr>
            <a:lstStyle/>
            <a:p>
              <a:pPr algn="ctr"/>
              <a:r>
                <a:rPr lang="en-US" altLang="zh-CN" sz="1600" dirty="0">
                  <a:latin typeface="+mn-ea"/>
                  <a:ea typeface="+mn-ea"/>
                </a:rPr>
                <a:t>2020.12-2021.01</a:t>
              </a:r>
              <a:endParaRPr lang="zh-CN" altLang="en-US" sz="1600" dirty="0">
                <a:latin typeface="+mn-ea"/>
                <a:ea typeface="+mn-ea"/>
              </a:endParaRPr>
            </a:p>
          </p:txBody>
        </p:sp>
      </p:grpSp>
      <p:grpSp>
        <p:nvGrpSpPr>
          <p:cNvPr id="129" name="组合 128">
            <a:extLst>
              <a:ext uri="{FF2B5EF4-FFF2-40B4-BE49-F238E27FC236}">
                <a16:creationId xmlns:a16="http://schemas.microsoft.com/office/drawing/2014/main" id="{FE05ED9A-10EF-405F-9F6A-9F8E0B71365F}"/>
              </a:ext>
            </a:extLst>
          </p:cNvPr>
          <p:cNvGrpSpPr/>
          <p:nvPr/>
        </p:nvGrpSpPr>
        <p:grpSpPr>
          <a:xfrm>
            <a:off x="530316" y="4391125"/>
            <a:ext cx="1709501" cy="968608"/>
            <a:chOff x="527168" y="3084834"/>
            <a:chExt cx="1709501" cy="448479"/>
          </a:xfrm>
        </p:grpSpPr>
        <p:sp>
          <p:nvSpPr>
            <p:cNvPr id="130" name="矩形: 圆角 129">
              <a:extLst>
                <a:ext uri="{FF2B5EF4-FFF2-40B4-BE49-F238E27FC236}">
                  <a16:creationId xmlns:a16="http://schemas.microsoft.com/office/drawing/2014/main" id="{CBCF5B9D-D3A3-48FC-AEE4-40E6BAA86C2B}"/>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31" name="文本框 130">
              <a:extLst>
                <a:ext uri="{FF2B5EF4-FFF2-40B4-BE49-F238E27FC236}">
                  <a16:creationId xmlns:a16="http://schemas.microsoft.com/office/drawing/2014/main" id="{6AA9DB27-756C-4ACA-B9AD-99FB698D4046}"/>
                </a:ext>
              </a:extLst>
            </p:cNvPr>
            <p:cNvSpPr txBox="1"/>
            <p:nvPr/>
          </p:nvSpPr>
          <p:spPr>
            <a:xfrm>
              <a:off x="644946" y="3124860"/>
              <a:ext cx="1473944" cy="137995"/>
            </a:xfrm>
            <a:prstGeom prst="rect">
              <a:avLst/>
            </a:prstGeom>
            <a:noFill/>
          </p:spPr>
          <p:txBody>
            <a:bodyPr wrap="square" rtlCol="0">
              <a:spAutoFit/>
            </a:bodyPr>
            <a:lstStyle/>
            <a:p>
              <a:pPr algn="ctr"/>
              <a:r>
                <a:rPr lang="zh-CN" altLang="en-US" dirty="0">
                  <a:latin typeface="+mn-ea"/>
                  <a:ea typeface="+mn-ea"/>
                </a:rPr>
                <a:t>设计方案</a:t>
              </a:r>
            </a:p>
          </p:txBody>
        </p:sp>
      </p:grpSp>
      <p:grpSp>
        <p:nvGrpSpPr>
          <p:cNvPr id="132" name="组合 131">
            <a:extLst>
              <a:ext uri="{FF2B5EF4-FFF2-40B4-BE49-F238E27FC236}">
                <a16:creationId xmlns:a16="http://schemas.microsoft.com/office/drawing/2014/main" id="{B13F22E8-79B2-4B3B-A42E-9C35CFBD9E40}"/>
              </a:ext>
            </a:extLst>
          </p:cNvPr>
          <p:cNvGrpSpPr/>
          <p:nvPr/>
        </p:nvGrpSpPr>
        <p:grpSpPr>
          <a:xfrm>
            <a:off x="2902393" y="4385879"/>
            <a:ext cx="1709501" cy="968608"/>
            <a:chOff x="527168" y="3084834"/>
            <a:chExt cx="1709501" cy="448479"/>
          </a:xfrm>
        </p:grpSpPr>
        <p:sp>
          <p:nvSpPr>
            <p:cNvPr id="133" name="矩形: 圆角 132">
              <a:extLst>
                <a:ext uri="{FF2B5EF4-FFF2-40B4-BE49-F238E27FC236}">
                  <a16:creationId xmlns:a16="http://schemas.microsoft.com/office/drawing/2014/main" id="{ABD221FE-4436-4FAC-8DD2-D839B1607E79}"/>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4" name="文本框 133">
              <a:extLst>
                <a:ext uri="{FF2B5EF4-FFF2-40B4-BE49-F238E27FC236}">
                  <a16:creationId xmlns:a16="http://schemas.microsoft.com/office/drawing/2014/main" id="{96633A1E-C7F5-48A5-81ED-8FAEC1DAD577}"/>
                </a:ext>
              </a:extLst>
            </p:cNvPr>
            <p:cNvSpPr txBox="1"/>
            <p:nvPr/>
          </p:nvSpPr>
          <p:spPr>
            <a:xfrm>
              <a:off x="644946" y="3124860"/>
              <a:ext cx="1473944" cy="241492"/>
            </a:xfrm>
            <a:prstGeom prst="rect">
              <a:avLst/>
            </a:prstGeom>
            <a:noFill/>
          </p:spPr>
          <p:txBody>
            <a:bodyPr wrap="square" rtlCol="0">
              <a:spAutoFit/>
            </a:bodyPr>
            <a:lstStyle/>
            <a:p>
              <a:pPr algn="ctr"/>
              <a:r>
                <a:rPr lang="zh-CN" altLang="en-US" dirty="0">
                  <a:latin typeface="+mn-ea"/>
                  <a:ea typeface="+mn-ea"/>
                </a:rPr>
                <a:t>关键技术</a:t>
              </a:r>
              <a:endParaRPr lang="en-US" altLang="zh-CN" dirty="0">
                <a:latin typeface="+mn-ea"/>
                <a:ea typeface="+mn-ea"/>
              </a:endParaRPr>
            </a:p>
            <a:p>
              <a:pPr algn="ctr"/>
              <a:r>
                <a:rPr lang="zh-CN" altLang="en-US" dirty="0">
                  <a:latin typeface="+mn-ea"/>
                  <a:ea typeface="+mn-ea"/>
                </a:rPr>
                <a:t>研究</a:t>
              </a:r>
            </a:p>
          </p:txBody>
        </p:sp>
      </p:grpSp>
      <p:grpSp>
        <p:nvGrpSpPr>
          <p:cNvPr id="135" name="组合 134">
            <a:extLst>
              <a:ext uri="{FF2B5EF4-FFF2-40B4-BE49-F238E27FC236}">
                <a16:creationId xmlns:a16="http://schemas.microsoft.com/office/drawing/2014/main" id="{FC7C1122-15E0-40D4-96F8-F90F541F9E27}"/>
              </a:ext>
            </a:extLst>
          </p:cNvPr>
          <p:cNvGrpSpPr/>
          <p:nvPr/>
        </p:nvGrpSpPr>
        <p:grpSpPr>
          <a:xfrm>
            <a:off x="5182359" y="4346076"/>
            <a:ext cx="1709501" cy="1008412"/>
            <a:chOff x="527168" y="3084834"/>
            <a:chExt cx="1709501" cy="448479"/>
          </a:xfrm>
        </p:grpSpPr>
        <p:sp>
          <p:nvSpPr>
            <p:cNvPr id="136" name="矩形: 圆角 135">
              <a:extLst>
                <a:ext uri="{FF2B5EF4-FFF2-40B4-BE49-F238E27FC236}">
                  <a16:creationId xmlns:a16="http://schemas.microsoft.com/office/drawing/2014/main" id="{FAF7A9A0-A2EE-4B57-86C5-59922C422991}"/>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7" name="文本框 136">
              <a:extLst>
                <a:ext uri="{FF2B5EF4-FFF2-40B4-BE49-F238E27FC236}">
                  <a16:creationId xmlns:a16="http://schemas.microsoft.com/office/drawing/2014/main" id="{A93692F7-24D3-44D6-AB47-03E3F05153FA}"/>
                </a:ext>
              </a:extLst>
            </p:cNvPr>
            <p:cNvSpPr txBox="1"/>
            <p:nvPr/>
          </p:nvSpPr>
          <p:spPr>
            <a:xfrm>
              <a:off x="644946" y="3124860"/>
              <a:ext cx="1473944" cy="241492"/>
            </a:xfrm>
            <a:prstGeom prst="rect">
              <a:avLst/>
            </a:prstGeom>
            <a:noFill/>
          </p:spPr>
          <p:txBody>
            <a:bodyPr wrap="square" rtlCol="0">
              <a:spAutoFit/>
            </a:bodyPr>
            <a:lstStyle/>
            <a:p>
              <a:pPr algn="ctr"/>
              <a:r>
                <a:rPr lang="zh-CN" altLang="en-US" dirty="0">
                  <a:latin typeface="+mn-ea"/>
                  <a:ea typeface="+mn-ea"/>
                </a:rPr>
                <a:t>软件功能</a:t>
              </a:r>
              <a:endParaRPr lang="en-US" altLang="zh-CN" dirty="0">
                <a:latin typeface="+mn-ea"/>
                <a:ea typeface="+mn-ea"/>
              </a:endParaRPr>
            </a:p>
            <a:p>
              <a:pPr algn="ctr"/>
              <a:r>
                <a:rPr lang="zh-CN" altLang="en-US" dirty="0">
                  <a:latin typeface="+mn-ea"/>
                  <a:ea typeface="+mn-ea"/>
                </a:rPr>
                <a:t>开发</a:t>
              </a:r>
            </a:p>
          </p:txBody>
        </p:sp>
      </p:grpSp>
      <p:grpSp>
        <p:nvGrpSpPr>
          <p:cNvPr id="138" name="组合 137">
            <a:extLst>
              <a:ext uri="{FF2B5EF4-FFF2-40B4-BE49-F238E27FC236}">
                <a16:creationId xmlns:a16="http://schemas.microsoft.com/office/drawing/2014/main" id="{0317C11B-6C0B-45D3-95F4-A6C108AEFF24}"/>
              </a:ext>
            </a:extLst>
          </p:cNvPr>
          <p:cNvGrpSpPr/>
          <p:nvPr/>
        </p:nvGrpSpPr>
        <p:grpSpPr>
          <a:xfrm>
            <a:off x="7482246" y="4346076"/>
            <a:ext cx="1709501" cy="1008412"/>
            <a:chOff x="527168" y="3084834"/>
            <a:chExt cx="1709501" cy="448479"/>
          </a:xfrm>
        </p:grpSpPr>
        <p:sp>
          <p:nvSpPr>
            <p:cNvPr id="139" name="矩形: 圆角 138">
              <a:extLst>
                <a:ext uri="{FF2B5EF4-FFF2-40B4-BE49-F238E27FC236}">
                  <a16:creationId xmlns:a16="http://schemas.microsoft.com/office/drawing/2014/main" id="{86AEFBCB-B8CB-490A-B2D9-D8E8B241AD90}"/>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0" name="文本框 139">
              <a:extLst>
                <a:ext uri="{FF2B5EF4-FFF2-40B4-BE49-F238E27FC236}">
                  <a16:creationId xmlns:a16="http://schemas.microsoft.com/office/drawing/2014/main" id="{AFACD5FF-8B16-4835-82E4-7F1678992F93}"/>
                </a:ext>
              </a:extLst>
            </p:cNvPr>
            <p:cNvSpPr txBox="1"/>
            <p:nvPr/>
          </p:nvSpPr>
          <p:spPr>
            <a:xfrm>
              <a:off x="644946" y="3124860"/>
              <a:ext cx="1473944" cy="137995"/>
            </a:xfrm>
            <a:prstGeom prst="rect">
              <a:avLst/>
            </a:prstGeom>
            <a:noFill/>
          </p:spPr>
          <p:txBody>
            <a:bodyPr wrap="square" rtlCol="0">
              <a:spAutoFit/>
            </a:bodyPr>
            <a:lstStyle/>
            <a:p>
              <a:pPr algn="ctr"/>
              <a:r>
                <a:rPr lang="zh-CN" altLang="en-US" dirty="0">
                  <a:latin typeface="+mn-ea"/>
                  <a:ea typeface="+mn-ea"/>
                </a:rPr>
                <a:t>数据库设计</a:t>
              </a:r>
            </a:p>
          </p:txBody>
        </p:sp>
      </p:grpSp>
      <p:grpSp>
        <p:nvGrpSpPr>
          <p:cNvPr id="141" name="组合 140">
            <a:extLst>
              <a:ext uri="{FF2B5EF4-FFF2-40B4-BE49-F238E27FC236}">
                <a16:creationId xmlns:a16="http://schemas.microsoft.com/office/drawing/2014/main" id="{321C7FFD-BC6C-4979-882F-6F1081B61108}"/>
              </a:ext>
            </a:extLst>
          </p:cNvPr>
          <p:cNvGrpSpPr/>
          <p:nvPr/>
        </p:nvGrpSpPr>
        <p:grpSpPr>
          <a:xfrm>
            <a:off x="9782133" y="4308360"/>
            <a:ext cx="1709501" cy="1046128"/>
            <a:chOff x="527168" y="3084834"/>
            <a:chExt cx="1709501" cy="448479"/>
          </a:xfrm>
        </p:grpSpPr>
        <p:sp>
          <p:nvSpPr>
            <p:cNvPr id="142" name="矩形: 圆角 141">
              <a:extLst>
                <a:ext uri="{FF2B5EF4-FFF2-40B4-BE49-F238E27FC236}">
                  <a16:creationId xmlns:a16="http://schemas.microsoft.com/office/drawing/2014/main" id="{596416B6-E5A5-4E14-ABBF-6F0BF10D0F1B}"/>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文本框 142">
              <a:extLst>
                <a:ext uri="{FF2B5EF4-FFF2-40B4-BE49-F238E27FC236}">
                  <a16:creationId xmlns:a16="http://schemas.microsoft.com/office/drawing/2014/main" id="{AB4FFDD0-B085-4400-A8DA-B3B8C1DA234A}"/>
                </a:ext>
              </a:extLst>
            </p:cNvPr>
            <p:cNvSpPr txBox="1"/>
            <p:nvPr/>
          </p:nvSpPr>
          <p:spPr>
            <a:xfrm>
              <a:off x="644946" y="3124860"/>
              <a:ext cx="1473944" cy="277085"/>
            </a:xfrm>
            <a:prstGeom prst="rect">
              <a:avLst/>
            </a:prstGeom>
            <a:noFill/>
          </p:spPr>
          <p:txBody>
            <a:bodyPr wrap="square" rtlCol="0">
              <a:spAutoFit/>
            </a:bodyPr>
            <a:lstStyle/>
            <a:p>
              <a:pPr algn="ctr"/>
              <a:r>
                <a:rPr lang="zh-CN" altLang="en-US" dirty="0">
                  <a:latin typeface="+mn-ea"/>
                  <a:ea typeface="+mn-ea"/>
                </a:rPr>
                <a:t>软件系统</a:t>
              </a:r>
              <a:endParaRPr lang="en-US" altLang="zh-CN" dirty="0">
                <a:latin typeface="+mn-ea"/>
                <a:ea typeface="+mn-ea"/>
              </a:endParaRPr>
            </a:p>
            <a:p>
              <a:pPr algn="ctr"/>
              <a:r>
                <a:rPr lang="zh-CN" altLang="en-US" dirty="0">
                  <a:latin typeface="+mn-ea"/>
                  <a:ea typeface="+mn-ea"/>
                </a:rPr>
                <a:t>测试</a:t>
              </a:r>
            </a:p>
          </p:txBody>
        </p:sp>
      </p:grpSp>
    </p:spTree>
    <p:extLst>
      <p:ext uri="{BB962C8B-B14F-4D97-AF65-F5344CB8AC3E}">
        <p14:creationId xmlns:p14="http://schemas.microsoft.com/office/powerpoint/2010/main" val="39304912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0-#ppt_w/2"/>
                                          </p:val>
                                        </p:tav>
                                        <p:tav tm="100000">
                                          <p:val>
                                            <p:strVal val="#ppt_x"/>
                                          </p:val>
                                        </p:tav>
                                      </p:tavLst>
                                    </p:anim>
                                    <p:anim calcmode="lin" valueType="num">
                                      <p:cBhvr additive="base">
                                        <p:cTn id="21" dur="500" fill="hold"/>
                                        <p:tgtEl>
                                          <p:spTgt spid="5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56"/>
                                        </p:tgtEl>
                                      </p:cBhvr>
                                    </p:animEffect>
                                    <p:animScale>
                                      <p:cBhvr>
                                        <p:cTn id="29" dur="250" autoRev="1" fill="hold"/>
                                        <p:tgtEl>
                                          <p:spTgt spid="5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55" grpId="0" animBg="1"/>
      <p:bldP spid="56" grpId="0"/>
      <p:bldP spid="56"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5401" y="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55494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auto">
              <a:spcBef>
                <a:spcPts val="0"/>
              </a:spcBef>
              <a:spcAft>
                <a:spcPts val="0"/>
              </a:spcAft>
              <a:defRPr/>
            </a:pPr>
            <a:r>
              <a:rPr lang="zh-CN" altLang="en-US" sz="3200" b="1" dirty="0">
                <a:solidFill>
                  <a:schemeClr val="accent6">
                    <a:lumMod val="50000"/>
                  </a:schemeClr>
                </a:solidFill>
                <a:latin typeface="+mj-ea"/>
              </a:rPr>
              <a:t>项目进展</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右箭头 28">
            <a:extLst>
              <a:ext uri="{FF2B5EF4-FFF2-40B4-BE49-F238E27FC236}">
                <a16:creationId xmlns:a16="http://schemas.microsoft.com/office/drawing/2014/main" id="{A70CA9FE-F8B0-4692-862A-036B0774A99F}"/>
              </a:ext>
            </a:extLst>
          </p:cNvPr>
          <p:cNvSpPr/>
          <p:nvPr/>
        </p:nvSpPr>
        <p:spPr>
          <a:xfrm>
            <a:off x="2609086" y="322549"/>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6" name="文本框 55">
            <a:extLst>
              <a:ext uri="{FF2B5EF4-FFF2-40B4-BE49-F238E27FC236}">
                <a16:creationId xmlns:a16="http://schemas.microsoft.com/office/drawing/2014/main" id="{763AE82E-B87E-4CC7-A431-C819FBF6D1E3}"/>
              </a:ext>
            </a:extLst>
          </p:cNvPr>
          <p:cNvSpPr txBox="1">
            <a:spLocks noChangeArrowheads="1"/>
          </p:cNvSpPr>
          <p:nvPr/>
        </p:nvSpPr>
        <p:spPr bwMode="auto">
          <a:xfrm>
            <a:off x="2953574" y="227788"/>
            <a:ext cx="75342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auto">
              <a:spcBef>
                <a:spcPts val="0"/>
              </a:spcBef>
              <a:spcAft>
                <a:spcPts val="0"/>
              </a:spcAft>
              <a:defRPr>
                <a:latin typeface="微软雅黑" panose="020B0503020204020204" pitchFamily="34" charset="-122"/>
                <a:ea typeface="微软雅黑" panose="020B0503020204020204" pitchFamily="34" charset="-122"/>
              </a:defRPr>
            </a:lvl1pPr>
            <a:lvl2pPr marL="742950" indent="-285750">
              <a:defRPr>
                <a:latin typeface="微软雅黑" panose="020B0503020204020204" pitchFamily="34" charset="-122"/>
                <a:ea typeface="微软雅黑" panose="020B0503020204020204" pitchFamily="34" charset="-122"/>
              </a:defRPr>
            </a:lvl2pPr>
            <a:lvl3pPr marL="1143000" indent="-228600">
              <a:defRPr>
                <a:latin typeface="微软雅黑" panose="020B0503020204020204" pitchFamily="34" charset="-122"/>
                <a:ea typeface="微软雅黑" panose="020B0503020204020204" pitchFamily="34" charset="-122"/>
              </a:defRPr>
            </a:lvl3pPr>
            <a:lvl4pPr marL="1600200" indent="-228600">
              <a:defRPr>
                <a:latin typeface="微软雅黑" panose="020B0503020204020204" pitchFamily="34" charset="-122"/>
                <a:ea typeface="微软雅黑" panose="020B0503020204020204" pitchFamily="34" charset="-122"/>
              </a:defRPr>
            </a:lvl4pPr>
            <a:lvl5pPr marL="2057400" indent="-228600">
              <a:defRPr>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mj-ea"/>
              </a:rPr>
              <a:t>成果展示</a:t>
            </a:r>
          </a:p>
        </p:txBody>
      </p:sp>
      <p:graphicFrame>
        <p:nvGraphicFramePr>
          <p:cNvPr id="13" name="图示 12">
            <a:extLst>
              <a:ext uri="{FF2B5EF4-FFF2-40B4-BE49-F238E27FC236}">
                <a16:creationId xmlns:a16="http://schemas.microsoft.com/office/drawing/2014/main" id="{9CC8BEEB-D675-4FF1-B44D-D21FB2B7AE89}"/>
              </a:ext>
            </a:extLst>
          </p:cNvPr>
          <p:cNvGraphicFramePr/>
          <p:nvPr>
            <p:extLst>
              <p:ext uri="{D42A27DB-BD31-4B8C-83A1-F6EECF244321}">
                <p14:modId xmlns:p14="http://schemas.microsoft.com/office/powerpoint/2010/main" val="895309093"/>
              </p:ext>
            </p:extLst>
          </p:nvPr>
        </p:nvGraphicFramePr>
        <p:xfrm>
          <a:off x="149465" y="626540"/>
          <a:ext cx="5974316" cy="56201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9" name="图示 88">
            <a:extLst>
              <a:ext uri="{FF2B5EF4-FFF2-40B4-BE49-F238E27FC236}">
                <a16:creationId xmlns:a16="http://schemas.microsoft.com/office/drawing/2014/main" id="{9A9ED6E2-BD54-48E8-81A2-529F0318F3C0}"/>
              </a:ext>
            </a:extLst>
          </p:cNvPr>
          <p:cNvGraphicFramePr/>
          <p:nvPr>
            <p:extLst>
              <p:ext uri="{D42A27DB-BD31-4B8C-83A1-F6EECF244321}">
                <p14:modId xmlns:p14="http://schemas.microsoft.com/office/powerpoint/2010/main" val="1118978490"/>
              </p:ext>
            </p:extLst>
          </p:nvPr>
        </p:nvGraphicFramePr>
        <p:xfrm>
          <a:off x="4385106" y="-75681"/>
          <a:ext cx="4402789" cy="412750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91" name="图示 90">
            <a:extLst>
              <a:ext uri="{FF2B5EF4-FFF2-40B4-BE49-F238E27FC236}">
                <a16:creationId xmlns:a16="http://schemas.microsoft.com/office/drawing/2014/main" id="{DA8A8B57-7498-4824-A048-0B741FF2AC35}"/>
              </a:ext>
            </a:extLst>
          </p:cNvPr>
          <p:cNvGraphicFramePr/>
          <p:nvPr>
            <p:extLst>
              <p:ext uri="{D42A27DB-BD31-4B8C-83A1-F6EECF244321}">
                <p14:modId xmlns:p14="http://schemas.microsoft.com/office/powerpoint/2010/main" val="3926630907"/>
              </p:ext>
            </p:extLst>
          </p:nvPr>
        </p:nvGraphicFramePr>
        <p:xfrm>
          <a:off x="7187647" y="2869250"/>
          <a:ext cx="4402789" cy="412750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Tree>
    <p:extLst>
      <p:ext uri="{BB962C8B-B14F-4D97-AF65-F5344CB8AC3E}">
        <p14:creationId xmlns:p14="http://schemas.microsoft.com/office/powerpoint/2010/main" val="69237362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0-#ppt_w/2"/>
                                          </p:val>
                                        </p:tav>
                                        <p:tav tm="100000">
                                          <p:val>
                                            <p:strVal val="#ppt_x"/>
                                          </p:val>
                                        </p:tav>
                                      </p:tavLst>
                                    </p:anim>
                                    <p:anim calcmode="lin" valueType="num">
                                      <p:cBhvr additive="base">
                                        <p:cTn id="21" dur="500" fill="hold"/>
                                        <p:tgtEl>
                                          <p:spTgt spid="5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56"/>
                                        </p:tgtEl>
                                      </p:cBhvr>
                                    </p:animEffect>
                                    <p:animScale>
                                      <p:cBhvr>
                                        <p:cTn id="29" dur="250" autoRev="1" fill="hold"/>
                                        <p:tgtEl>
                                          <p:spTgt spid="5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55" grpId="0" animBg="1"/>
      <p:bldP spid="56" grpId="0"/>
      <p:bldP spid="56"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7781" y="101744"/>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55494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pPr fontAlgn="auto">
              <a:spcBef>
                <a:spcPts val="0"/>
              </a:spcBef>
              <a:spcAft>
                <a:spcPts val="0"/>
              </a:spcAft>
              <a:defRPr/>
            </a:pPr>
            <a:r>
              <a:rPr lang="zh-CN" altLang="en-US" sz="3200" b="1" dirty="0">
                <a:solidFill>
                  <a:schemeClr val="accent6">
                    <a:lumMod val="50000"/>
                  </a:schemeClr>
                </a:solidFill>
                <a:latin typeface="+mj-ea"/>
              </a:rPr>
              <a:t>项目进展</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5" name="右箭头 28">
            <a:extLst>
              <a:ext uri="{FF2B5EF4-FFF2-40B4-BE49-F238E27FC236}">
                <a16:creationId xmlns:a16="http://schemas.microsoft.com/office/drawing/2014/main" id="{A70CA9FE-F8B0-4692-862A-036B0774A99F}"/>
              </a:ext>
            </a:extLst>
          </p:cNvPr>
          <p:cNvSpPr/>
          <p:nvPr/>
        </p:nvSpPr>
        <p:spPr>
          <a:xfrm>
            <a:off x="2609086" y="322549"/>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6" name="文本框 55">
            <a:extLst>
              <a:ext uri="{FF2B5EF4-FFF2-40B4-BE49-F238E27FC236}">
                <a16:creationId xmlns:a16="http://schemas.microsoft.com/office/drawing/2014/main" id="{763AE82E-B87E-4CC7-A431-C819FBF6D1E3}"/>
              </a:ext>
            </a:extLst>
          </p:cNvPr>
          <p:cNvSpPr txBox="1">
            <a:spLocks noChangeArrowheads="1"/>
          </p:cNvSpPr>
          <p:nvPr/>
        </p:nvSpPr>
        <p:spPr bwMode="auto">
          <a:xfrm>
            <a:off x="2953574" y="227788"/>
            <a:ext cx="753427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fontAlgn="auto">
              <a:spcBef>
                <a:spcPts val="0"/>
              </a:spcBef>
              <a:spcAft>
                <a:spcPts val="0"/>
              </a:spcAft>
              <a:defRPr>
                <a:latin typeface="微软雅黑" panose="020B0503020204020204" pitchFamily="34" charset="-122"/>
                <a:ea typeface="微软雅黑" panose="020B0503020204020204" pitchFamily="34" charset="-122"/>
              </a:defRPr>
            </a:lvl1pPr>
            <a:lvl2pPr marL="742950" indent="-285750">
              <a:defRPr>
                <a:latin typeface="微软雅黑" panose="020B0503020204020204" pitchFamily="34" charset="-122"/>
                <a:ea typeface="微软雅黑" panose="020B0503020204020204" pitchFamily="34" charset="-122"/>
              </a:defRPr>
            </a:lvl2pPr>
            <a:lvl3pPr marL="1143000" indent="-228600">
              <a:defRPr>
                <a:latin typeface="微软雅黑" panose="020B0503020204020204" pitchFamily="34" charset="-122"/>
                <a:ea typeface="微软雅黑" panose="020B0503020204020204" pitchFamily="34" charset="-122"/>
              </a:defRPr>
            </a:lvl3pPr>
            <a:lvl4pPr marL="1600200" indent="-228600">
              <a:defRPr>
                <a:latin typeface="微软雅黑" panose="020B0503020204020204" pitchFamily="34" charset="-122"/>
                <a:ea typeface="微软雅黑" panose="020B0503020204020204" pitchFamily="34" charset="-122"/>
              </a:defRPr>
            </a:lvl4pPr>
            <a:lvl5pPr marL="2057400" indent="-228600">
              <a:defRPr>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mj-ea"/>
              </a:rPr>
              <a:t>问题及下阶段安排</a:t>
            </a:r>
          </a:p>
        </p:txBody>
      </p:sp>
      <p:graphicFrame>
        <p:nvGraphicFramePr>
          <p:cNvPr id="4" name="图示 3">
            <a:extLst>
              <a:ext uri="{FF2B5EF4-FFF2-40B4-BE49-F238E27FC236}">
                <a16:creationId xmlns:a16="http://schemas.microsoft.com/office/drawing/2014/main" id="{6E4101CF-9843-47F1-950B-A2EDBB4FDB8A}"/>
              </a:ext>
            </a:extLst>
          </p:cNvPr>
          <p:cNvGraphicFramePr/>
          <p:nvPr>
            <p:extLst>
              <p:ext uri="{D42A27DB-BD31-4B8C-83A1-F6EECF244321}">
                <p14:modId xmlns:p14="http://schemas.microsoft.com/office/powerpoint/2010/main" val="375215739"/>
              </p:ext>
            </p:extLst>
          </p:nvPr>
        </p:nvGraphicFramePr>
        <p:xfrm>
          <a:off x="2658316" y="1017397"/>
          <a:ext cx="6759142" cy="38042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矩形 19">
            <a:extLst>
              <a:ext uri="{FF2B5EF4-FFF2-40B4-BE49-F238E27FC236}">
                <a16:creationId xmlns:a16="http://schemas.microsoft.com/office/drawing/2014/main" id="{15A2077F-3D4C-41AE-813A-D34B3278E4A0}"/>
              </a:ext>
            </a:extLst>
          </p:cNvPr>
          <p:cNvSpPr/>
          <p:nvPr/>
        </p:nvSpPr>
        <p:spPr>
          <a:xfrm>
            <a:off x="-4177634" y="3349399"/>
            <a:ext cx="5724061" cy="63381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6" name="矩形 25">
            <a:extLst>
              <a:ext uri="{FF2B5EF4-FFF2-40B4-BE49-F238E27FC236}">
                <a16:creationId xmlns:a16="http://schemas.microsoft.com/office/drawing/2014/main" id="{5D00D4C6-29BE-4A68-B18A-B69A40D93747}"/>
              </a:ext>
            </a:extLst>
          </p:cNvPr>
          <p:cNvSpPr/>
          <p:nvPr/>
        </p:nvSpPr>
        <p:spPr>
          <a:xfrm>
            <a:off x="9150859" y="4578766"/>
            <a:ext cx="3041141" cy="63381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grpSp>
        <p:nvGrpSpPr>
          <p:cNvPr id="28" name="组合 27">
            <a:extLst>
              <a:ext uri="{FF2B5EF4-FFF2-40B4-BE49-F238E27FC236}">
                <a16:creationId xmlns:a16="http://schemas.microsoft.com/office/drawing/2014/main" id="{9712FF02-F63F-4C84-8EF2-803F5F25C49D}"/>
              </a:ext>
            </a:extLst>
          </p:cNvPr>
          <p:cNvGrpSpPr/>
          <p:nvPr/>
        </p:nvGrpSpPr>
        <p:grpSpPr>
          <a:xfrm>
            <a:off x="435695" y="1413200"/>
            <a:ext cx="3430287" cy="1834118"/>
            <a:chOff x="8252322" y="2576554"/>
            <a:chExt cx="2770705" cy="1414042"/>
          </a:xfrm>
        </p:grpSpPr>
        <p:sp>
          <p:nvSpPr>
            <p:cNvPr id="31" name="椭圆 30">
              <a:extLst>
                <a:ext uri="{FF2B5EF4-FFF2-40B4-BE49-F238E27FC236}">
                  <a16:creationId xmlns:a16="http://schemas.microsoft.com/office/drawing/2014/main" id="{E9062469-1599-4219-8B1B-7ADD0592E12B}"/>
                </a:ext>
              </a:extLst>
            </p:cNvPr>
            <p:cNvSpPr/>
            <p:nvPr/>
          </p:nvSpPr>
          <p:spPr>
            <a:xfrm>
              <a:off x="8252322" y="2576554"/>
              <a:ext cx="2770705" cy="141404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文本框 31">
              <a:extLst>
                <a:ext uri="{FF2B5EF4-FFF2-40B4-BE49-F238E27FC236}">
                  <a16:creationId xmlns:a16="http://schemas.microsoft.com/office/drawing/2014/main" id="{1D4F6961-A286-496E-8B2A-06C47297D13F}"/>
                </a:ext>
              </a:extLst>
            </p:cNvPr>
            <p:cNvSpPr txBox="1"/>
            <p:nvPr/>
          </p:nvSpPr>
          <p:spPr>
            <a:xfrm>
              <a:off x="8403140" y="2928154"/>
              <a:ext cx="2566681" cy="839989"/>
            </a:xfrm>
            <a:prstGeom prst="rect">
              <a:avLst/>
            </a:prstGeom>
            <a:noFill/>
          </p:spPr>
          <p:txBody>
            <a:bodyPr wrap="square" rtlCol="0">
              <a:spAutoFit/>
            </a:bodyPr>
            <a:lstStyle/>
            <a:p>
              <a:pPr marL="228600" lvl="1" indent="-228600" algn="l" defTabSz="1066800">
                <a:lnSpc>
                  <a:spcPct val="90000"/>
                </a:lnSpc>
                <a:spcBef>
                  <a:spcPct val="0"/>
                </a:spcBef>
                <a:spcAft>
                  <a:spcPct val="15000"/>
                </a:spcAft>
                <a:buChar char="•"/>
              </a:pPr>
              <a:r>
                <a:rPr lang="zh-CN" altLang="en-US" sz="2400" b="1" kern="1200" dirty="0">
                  <a:latin typeface="+mn-ea"/>
                  <a:ea typeface="+mn-ea"/>
                </a:rPr>
                <a:t>三维跟踪与注册依赖于模型，否则无法实现识别与跟踪。</a:t>
              </a:r>
            </a:p>
          </p:txBody>
        </p:sp>
      </p:grpSp>
      <p:grpSp>
        <p:nvGrpSpPr>
          <p:cNvPr id="35" name="组合 34">
            <a:extLst>
              <a:ext uri="{FF2B5EF4-FFF2-40B4-BE49-F238E27FC236}">
                <a16:creationId xmlns:a16="http://schemas.microsoft.com/office/drawing/2014/main" id="{91091F9C-AA2C-44A0-9DD7-E5259433BA87}"/>
              </a:ext>
            </a:extLst>
          </p:cNvPr>
          <p:cNvGrpSpPr/>
          <p:nvPr/>
        </p:nvGrpSpPr>
        <p:grpSpPr>
          <a:xfrm>
            <a:off x="8143875" y="1362175"/>
            <a:ext cx="3578910" cy="1834118"/>
            <a:chOff x="8252322" y="2576554"/>
            <a:chExt cx="2770705" cy="1414042"/>
          </a:xfrm>
        </p:grpSpPr>
        <p:sp>
          <p:nvSpPr>
            <p:cNvPr id="36" name="椭圆 35">
              <a:extLst>
                <a:ext uri="{FF2B5EF4-FFF2-40B4-BE49-F238E27FC236}">
                  <a16:creationId xmlns:a16="http://schemas.microsoft.com/office/drawing/2014/main" id="{A6EDDEDD-1C49-4A52-8C9D-B78D7C732BDB}"/>
                </a:ext>
              </a:extLst>
            </p:cNvPr>
            <p:cNvSpPr/>
            <p:nvPr/>
          </p:nvSpPr>
          <p:spPr>
            <a:xfrm>
              <a:off x="8252322" y="2576554"/>
              <a:ext cx="2770705" cy="1414042"/>
            </a:xfrm>
            <a:prstGeom prst="ellipse">
              <a:avLst/>
            </a:prstGeom>
            <a:solidFill>
              <a:schemeClr val="accent5">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B6F4DC93-3E8C-4BE3-AD99-3C95303118C4}"/>
                </a:ext>
              </a:extLst>
            </p:cNvPr>
            <p:cNvSpPr txBox="1"/>
            <p:nvPr/>
          </p:nvSpPr>
          <p:spPr>
            <a:xfrm>
              <a:off x="8403140" y="2928154"/>
              <a:ext cx="2566681" cy="839989"/>
            </a:xfrm>
            <a:prstGeom prst="rect">
              <a:avLst/>
            </a:prstGeom>
            <a:noFill/>
          </p:spPr>
          <p:txBody>
            <a:bodyPr wrap="square" rtlCol="0">
              <a:spAutoFit/>
            </a:bodyPr>
            <a:lstStyle/>
            <a:p>
              <a:pPr marL="228600" lvl="1" indent="-228600" algn="l" defTabSz="1066800">
                <a:lnSpc>
                  <a:spcPct val="90000"/>
                </a:lnSpc>
                <a:spcBef>
                  <a:spcPct val="0"/>
                </a:spcBef>
                <a:spcAft>
                  <a:spcPct val="15000"/>
                </a:spcAft>
                <a:buChar char="•"/>
              </a:pPr>
              <a:r>
                <a:rPr lang="zh-CN" altLang="en-US" sz="2400" b="1" kern="1200" dirty="0">
                  <a:latin typeface="+mn-ea"/>
                  <a:ea typeface="+mn-ea"/>
                </a:rPr>
                <a:t>缺少工艺信息，无法完善其标记信息的数据库</a:t>
              </a:r>
            </a:p>
          </p:txBody>
        </p:sp>
      </p:grpSp>
      <p:sp>
        <p:nvSpPr>
          <p:cNvPr id="7" name="文本框 6">
            <a:extLst>
              <a:ext uri="{FF2B5EF4-FFF2-40B4-BE49-F238E27FC236}">
                <a16:creationId xmlns:a16="http://schemas.microsoft.com/office/drawing/2014/main" id="{995AA8AE-EC51-46F5-B6CC-30DA0F181DA6}"/>
              </a:ext>
            </a:extLst>
          </p:cNvPr>
          <p:cNvSpPr txBox="1"/>
          <p:nvPr/>
        </p:nvSpPr>
        <p:spPr>
          <a:xfrm>
            <a:off x="590986" y="818700"/>
            <a:ext cx="4725175" cy="461665"/>
          </a:xfrm>
          <a:prstGeom prst="rect">
            <a:avLst/>
          </a:prstGeom>
          <a:noFill/>
        </p:spPr>
        <p:txBody>
          <a:bodyPr wrap="square" rtlCol="0">
            <a:spAutoFit/>
          </a:bodyPr>
          <a:lstStyle/>
          <a:p>
            <a:r>
              <a:rPr lang="zh-CN" altLang="en-US" sz="2400" b="1" dirty="0">
                <a:latin typeface="+mn-ea"/>
                <a:ea typeface="+mn-ea"/>
              </a:rPr>
              <a:t>缺少数学模型及相关的工艺信息</a:t>
            </a:r>
          </a:p>
        </p:txBody>
      </p:sp>
      <p:graphicFrame>
        <p:nvGraphicFramePr>
          <p:cNvPr id="2" name="图示 1">
            <a:extLst>
              <a:ext uri="{FF2B5EF4-FFF2-40B4-BE49-F238E27FC236}">
                <a16:creationId xmlns:a16="http://schemas.microsoft.com/office/drawing/2014/main" id="{A215D841-D7DA-404B-83DD-29C2E8AA1FC4}"/>
              </a:ext>
            </a:extLst>
          </p:cNvPr>
          <p:cNvGraphicFramePr/>
          <p:nvPr>
            <p:extLst>
              <p:ext uri="{D42A27DB-BD31-4B8C-83A1-F6EECF244321}">
                <p14:modId xmlns:p14="http://schemas.microsoft.com/office/powerpoint/2010/main" val="1987982334"/>
              </p:ext>
            </p:extLst>
          </p:nvPr>
        </p:nvGraphicFramePr>
        <p:xfrm>
          <a:off x="1139670" y="4696763"/>
          <a:ext cx="10821958" cy="2450363"/>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27" name="文本框 26">
            <a:extLst>
              <a:ext uri="{FF2B5EF4-FFF2-40B4-BE49-F238E27FC236}">
                <a16:creationId xmlns:a16="http://schemas.microsoft.com/office/drawing/2014/main" id="{142B5568-E227-4458-886F-873B8B520CC7}"/>
              </a:ext>
            </a:extLst>
          </p:cNvPr>
          <p:cNvSpPr txBox="1"/>
          <p:nvPr/>
        </p:nvSpPr>
        <p:spPr>
          <a:xfrm>
            <a:off x="659993" y="3953814"/>
            <a:ext cx="4725175" cy="461665"/>
          </a:xfrm>
          <a:prstGeom prst="rect">
            <a:avLst/>
          </a:prstGeom>
          <a:noFill/>
        </p:spPr>
        <p:txBody>
          <a:bodyPr wrap="square" rtlCol="0">
            <a:spAutoFit/>
          </a:bodyPr>
          <a:lstStyle/>
          <a:p>
            <a:r>
              <a:rPr lang="zh-CN" altLang="en-US" sz="2400" b="1" dirty="0">
                <a:latin typeface="+mn-ea"/>
                <a:ea typeface="+mn-ea"/>
              </a:rPr>
              <a:t>下阶段安排</a:t>
            </a:r>
          </a:p>
        </p:txBody>
      </p:sp>
      <p:sp>
        <p:nvSpPr>
          <p:cNvPr id="38" name="文本框 37">
            <a:extLst>
              <a:ext uri="{FF2B5EF4-FFF2-40B4-BE49-F238E27FC236}">
                <a16:creationId xmlns:a16="http://schemas.microsoft.com/office/drawing/2014/main" id="{75D9C54B-BC29-4F71-BCFE-BC24ABAAB422}"/>
              </a:ext>
            </a:extLst>
          </p:cNvPr>
          <p:cNvSpPr txBox="1"/>
          <p:nvPr/>
        </p:nvSpPr>
        <p:spPr>
          <a:xfrm>
            <a:off x="3706303" y="4919458"/>
            <a:ext cx="1678865" cy="707886"/>
          </a:xfrm>
          <a:prstGeom prst="rect">
            <a:avLst/>
          </a:prstGeom>
          <a:noFill/>
        </p:spPr>
        <p:txBody>
          <a:bodyPr wrap="square" rtlCol="0">
            <a:spAutoFit/>
          </a:bodyPr>
          <a:lstStyle/>
          <a:p>
            <a:pPr algn="ctr"/>
            <a:r>
              <a:rPr lang="zh-CN" altLang="en-US" sz="2000" b="1" dirty="0">
                <a:latin typeface="+mn-ea"/>
                <a:ea typeface="+mn-ea"/>
              </a:rPr>
              <a:t>完成系统初步开发</a:t>
            </a:r>
          </a:p>
        </p:txBody>
      </p:sp>
      <p:sp>
        <p:nvSpPr>
          <p:cNvPr id="39" name="文本框 38">
            <a:extLst>
              <a:ext uri="{FF2B5EF4-FFF2-40B4-BE49-F238E27FC236}">
                <a16:creationId xmlns:a16="http://schemas.microsoft.com/office/drawing/2014/main" id="{1174914D-BFA8-4E5E-B226-9B084825C382}"/>
              </a:ext>
            </a:extLst>
          </p:cNvPr>
          <p:cNvSpPr txBox="1"/>
          <p:nvPr/>
        </p:nvSpPr>
        <p:spPr>
          <a:xfrm>
            <a:off x="5722282" y="4434413"/>
            <a:ext cx="1678865" cy="707886"/>
          </a:xfrm>
          <a:prstGeom prst="rect">
            <a:avLst/>
          </a:prstGeom>
          <a:noFill/>
        </p:spPr>
        <p:txBody>
          <a:bodyPr wrap="square" rtlCol="0">
            <a:spAutoFit/>
          </a:bodyPr>
          <a:lstStyle/>
          <a:p>
            <a:pPr algn="ctr"/>
            <a:r>
              <a:rPr lang="zh-CN" altLang="en-US" sz="2000" b="1" dirty="0">
                <a:latin typeface="+mn-ea"/>
                <a:ea typeface="+mn-ea"/>
              </a:rPr>
              <a:t>完成系统开发与测试</a:t>
            </a:r>
          </a:p>
        </p:txBody>
      </p:sp>
      <p:sp>
        <p:nvSpPr>
          <p:cNvPr id="40" name="文本框 39">
            <a:extLst>
              <a:ext uri="{FF2B5EF4-FFF2-40B4-BE49-F238E27FC236}">
                <a16:creationId xmlns:a16="http://schemas.microsoft.com/office/drawing/2014/main" id="{4772B15D-A76B-4A04-8734-091CFB6592B6}"/>
              </a:ext>
            </a:extLst>
          </p:cNvPr>
          <p:cNvSpPr txBox="1"/>
          <p:nvPr/>
        </p:nvSpPr>
        <p:spPr>
          <a:xfrm>
            <a:off x="7644214" y="3968058"/>
            <a:ext cx="1678865" cy="707886"/>
          </a:xfrm>
          <a:prstGeom prst="rect">
            <a:avLst/>
          </a:prstGeom>
          <a:noFill/>
        </p:spPr>
        <p:txBody>
          <a:bodyPr wrap="square" rtlCol="0">
            <a:spAutoFit/>
          </a:bodyPr>
          <a:lstStyle/>
          <a:p>
            <a:pPr algn="ctr"/>
            <a:r>
              <a:rPr lang="zh-CN" altLang="en-US" sz="2000" b="1" dirty="0">
                <a:latin typeface="+mn-ea"/>
                <a:ea typeface="+mn-ea"/>
              </a:rPr>
              <a:t>完成系统测试与验收</a:t>
            </a:r>
          </a:p>
        </p:txBody>
      </p:sp>
    </p:spTree>
    <p:extLst>
      <p:ext uri="{BB962C8B-B14F-4D97-AF65-F5344CB8AC3E}">
        <p14:creationId xmlns:p14="http://schemas.microsoft.com/office/powerpoint/2010/main" val="363353691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55"/>
                                        </p:tgtEl>
                                        <p:attrNameLst>
                                          <p:attrName>style.visibility</p:attrName>
                                        </p:attrNameLst>
                                      </p:cBhvr>
                                      <p:to>
                                        <p:strVal val="visible"/>
                                      </p:to>
                                    </p:set>
                                    <p:anim calcmode="lin" valueType="num">
                                      <p:cBhvr additive="base">
                                        <p:cTn id="20" dur="500" fill="hold"/>
                                        <p:tgtEl>
                                          <p:spTgt spid="55"/>
                                        </p:tgtEl>
                                        <p:attrNameLst>
                                          <p:attrName>ppt_x</p:attrName>
                                        </p:attrNameLst>
                                      </p:cBhvr>
                                      <p:tavLst>
                                        <p:tav tm="0">
                                          <p:val>
                                            <p:strVal val="0-#ppt_w/2"/>
                                          </p:val>
                                        </p:tav>
                                        <p:tav tm="100000">
                                          <p:val>
                                            <p:strVal val="#ppt_x"/>
                                          </p:val>
                                        </p:tav>
                                      </p:tavLst>
                                    </p:anim>
                                    <p:anim calcmode="lin" valueType="num">
                                      <p:cBhvr additive="base">
                                        <p:cTn id="21" dur="500" fill="hold"/>
                                        <p:tgtEl>
                                          <p:spTgt spid="55"/>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wipe(left)">
                                      <p:cBhvr>
                                        <p:cTn id="25" dur="500"/>
                                        <p:tgtEl>
                                          <p:spTgt spid="56"/>
                                        </p:tgtEl>
                                      </p:cBhvr>
                                    </p:animEffect>
                                  </p:childTnLst>
                                </p:cTn>
                              </p:par>
                            </p:childTnLst>
                          </p:cTn>
                        </p:par>
                        <p:par>
                          <p:cTn id="26" fill="hold">
                            <p:stCondLst>
                              <p:cond delay="2500"/>
                            </p:stCondLst>
                            <p:childTnLst>
                              <p:par>
                                <p:cTn id="27" presetID="26" presetClass="emph" presetSubtype="0" fill="hold" grpId="0" nodeType="afterEffect">
                                  <p:stCondLst>
                                    <p:cond delay="0"/>
                                  </p:stCondLst>
                                  <p:childTnLst>
                                    <p:animEffect transition="out" filter="fade">
                                      <p:cBhvr>
                                        <p:cTn id="28" dur="500" tmFilter="0, 0; .2, .5; .8, .5; 1, 0"/>
                                        <p:tgtEl>
                                          <p:spTgt spid="56"/>
                                        </p:tgtEl>
                                      </p:cBhvr>
                                    </p:animEffect>
                                    <p:animScale>
                                      <p:cBhvr>
                                        <p:cTn id="29" dur="250" autoRev="1" fill="hold"/>
                                        <p:tgtEl>
                                          <p:spTgt spid="5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55" grpId="0" animBg="1"/>
      <p:bldP spid="56" grpId="0"/>
      <p:bldP spid="56"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0" y="-1"/>
            <a:ext cx="12192000" cy="6858001"/>
          </a:xfrm>
          <a:prstGeom prst="rect">
            <a:avLst/>
          </a:prstGeom>
        </p:spPr>
      </p:pic>
      <p:sp>
        <p:nvSpPr>
          <p:cNvPr id="3" name="文本框 2"/>
          <p:cNvSpPr txBox="1"/>
          <p:nvPr/>
        </p:nvSpPr>
        <p:spPr>
          <a:xfrm>
            <a:off x="3746639" y="2467143"/>
            <a:ext cx="4698723" cy="1446550"/>
          </a:xfrm>
          <a:prstGeom prst="rect">
            <a:avLst/>
          </a:prstGeom>
          <a:noFill/>
        </p:spPr>
        <p:txBody>
          <a:bodyPr wrap="none">
            <a:spAutoFit/>
          </a:bodyPr>
          <a:lstStyle/>
          <a:p>
            <a:pPr algn="ctr" fontAlgn="auto">
              <a:spcBef>
                <a:spcPts val="0"/>
              </a:spcBef>
              <a:spcAft>
                <a:spcPts val="0"/>
              </a:spcAft>
              <a:defRPr/>
            </a:pPr>
            <a:r>
              <a:rPr lang="zh-CN" altLang="en-US" sz="8800" b="1" dirty="0">
                <a:solidFill>
                  <a:schemeClr val="accent6">
                    <a:lumMod val="50000"/>
                  </a:schemeClr>
                </a:solidFill>
                <a:latin typeface="思源黑体 CN Medium" panose="020B0600000000000000" pitchFamily="34" charset="-122"/>
                <a:ea typeface="思源黑体 CN Medium" panose="020B0600000000000000" pitchFamily="34" charset="-122"/>
              </a:rPr>
              <a:t>感谢聆听</a:t>
            </a:r>
          </a:p>
        </p:txBody>
      </p:sp>
      <p:grpSp>
        <p:nvGrpSpPr>
          <p:cNvPr id="6" name="组合 54"/>
          <p:cNvGrpSpPr/>
          <p:nvPr/>
        </p:nvGrpSpPr>
        <p:grpSpPr>
          <a:xfrm>
            <a:off x="5972713" y="5560493"/>
            <a:ext cx="226800" cy="72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8" name="等腰三角形 7"/>
          <p:cNvSpPr/>
          <p:nvPr/>
        </p:nvSpPr>
        <p:spPr>
          <a:xfrm rot="3259845">
            <a:off x="9952811" y="1690174"/>
            <a:ext cx="939800" cy="76835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3" name="直接连接符 12"/>
          <p:cNvCxnSpPr/>
          <p:nvPr/>
        </p:nvCxnSpPr>
        <p:spPr>
          <a:xfrm rot="10800000">
            <a:off x="1885036" y="2344705"/>
            <a:ext cx="6799262"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643277" y="2899889"/>
            <a:ext cx="1209600" cy="12093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任意多边形 21"/>
          <p:cNvSpPr/>
          <p:nvPr/>
        </p:nvSpPr>
        <p:spPr>
          <a:xfrm rot="3259845">
            <a:off x="10859221" y="2978980"/>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4447340" y="3996201"/>
            <a:ext cx="5354637" cy="3016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a:grpSpLocks/>
          </p:cNvGrpSpPr>
          <p:nvPr/>
        </p:nvGrpSpPr>
        <p:grpSpPr bwMode="auto">
          <a:xfrm>
            <a:off x="2944139" y="739417"/>
            <a:ext cx="5650569" cy="4122403"/>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14" name="组合 13"/>
          <p:cNvGrpSpPr>
            <a:grpSpLocks/>
          </p:cNvGrpSpPr>
          <p:nvPr/>
        </p:nvGrpSpPr>
        <p:grpSpPr bwMode="auto">
          <a:xfrm>
            <a:off x="1269822" y="1268687"/>
            <a:ext cx="8747303" cy="4247261"/>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 name="矩形 59"/>
          <p:cNvSpPr/>
          <p:nvPr/>
        </p:nvSpPr>
        <p:spPr bwMode="auto">
          <a:xfrm rot="9252532">
            <a:off x="10996251" y="5562179"/>
            <a:ext cx="486000" cy="4857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70184013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12"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12" fill="hold" nodeType="after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0-#ppt_w/2"/>
                                          </p:val>
                                        </p:tav>
                                        <p:tav tm="100000">
                                          <p:val>
                                            <p:strVal val="#ppt_x"/>
                                          </p:val>
                                        </p:tav>
                                      </p:tavLst>
                                    </p:anim>
                                    <p:anim calcmode="lin" valueType="num">
                                      <p:cBhvr additive="base">
                                        <p:cTn id="13" dur="500" fill="hold"/>
                                        <p:tgtEl>
                                          <p:spTgt spid="18"/>
                                        </p:tgtEl>
                                        <p:attrNameLst>
                                          <p:attrName>ppt_y</p:attrName>
                                        </p:attrNameLst>
                                      </p:cBhvr>
                                      <p:tavLst>
                                        <p:tav tm="0">
                                          <p:val>
                                            <p:strVal val="1+#ppt_h/2"/>
                                          </p:val>
                                        </p:tav>
                                        <p:tav tm="100000">
                                          <p:val>
                                            <p:strVal val="#ppt_y"/>
                                          </p:val>
                                        </p:tav>
                                      </p:tavLst>
                                    </p:anim>
                                  </p:childTnLst>
                                </p:cTn>
                              </p:par>
                              <p:par>
                                <p:cTn id="14" presetID="10" presetClass="entr" presetSubtype="0" fill="hold" grpId="0"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fade">
                                      <p:cBhvr>
                                        <p:cTn id="16" dur="500"/>
                                        <p:tgtEl>
                                          <p:spTgt spid="60"/>
                                        </p:tgtEl>
                                      </p:cBhvr>
                                    </p:animEffect>
                                  </p:childTnLst>
                                </p:cTn>
                              </p:par>
                            </p:childTnLst>
                          </p:cTn>
                        </p:par>
                        <p:par>
                          <p:cTn id="17" fill="hold">
                            <p:stCondLst>
                              <p:cond delay="1000"/>
                            </p:stCondLst>
                            <p:childTnLst>
                              <p:par>
                                <p:cTn id="18" presetID="2" presetClass="entr" presetSubtype="12"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 calcmode="lin" valueType="num">
                                      <p:cBhvr additive="base">
                                        <p:cTn id="20" dur="500" fill="hold"/>
                                        <p:tgtEl>
                                          <p:spTgt spid="22"/>
                                        </p:tgtEl>
                                        <p:attrNameLst>
                                          <p:attrName>ppt_x</p:attrName>
                                        </p:attrNameLst>
                                      </p:cBhvr>
                                      <p:tavLst>
                                        <p:tav tm="0">
                                          <p:val>
                                            <p:strVal val="0-#ppt_w/2"/>
                                          </p:val>
                                        </p:tav>
                                        <p:tav tm="100000">
                                          <p:val>
                                            <p:strVal val="#ppt_x"/>
                                          </p:val>
                                        </p:tav>
                                      </p:tavLst>
                                    </p:anim>
                                    <p:anim calcmode="lin" valueType="num">
                                      <p:cBhvr additive="base">
                                        <p:cTn id="21" dur="500" fill="hold"/>
                                        <p:tgtEl>
                                          <p:spTgt spid="22"/>
                                        </p:tgtEl>
                                        <p:attrNameLst>
                                          <p:attrName>ppt_y</p:attrName>
                                        </p:attrNameLst>
                                      </p:cBhvr>
                                      <p:tavLst>
                                        <p:tav tm="0">
                                          <p:val>
                                            <p:strVal val="1+#ppt_h/2"/>
                                          </p:val>
                                        </p:tav>
                                        <p:tav tm="100000">
                                          <p:val>
                                            <p:strVal val="#ppt_y"/>
                                          </p:val>
                                        </p:tav>
                                      </p:tavLst>
                                    </p:anim>
                                  </p:childTnLst>
                                </p:cTn>
                              </p:par>
                            </p:childTnLst>
                          </p:cTn>
                        </p:par>
                        <p:par>
                          <p:cTn id="22" fill="hold" nodeType="afterGroup">
                            <p:stCondLst>
                              <p:cond delay="1500"/>
                            </p:stCondLst>
                            <p:childTnLst>
                              <p:par>
                                <p:cTn id="23" presetID="2" presetClass="entr" presetSubtype="12" fill="hold" grpId="0"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par>
                          <p:cTn id="27" fill="hold" nodeType="afterGroup">
                            <p:stCondLst>
                              <p:cond delay="2000"/>
                            </p:stCondLst>
                            <p:childTnLst>
                              <p:par>
                                <p:cTn id="28" presetID="22" presetClass="entr" presetSubtype="2"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wipe(right)">
                                      <p:cBhvr>
                                        <p:cTn id="30" dur="500"/>
                                        <p:tgtEl>
                                          <p:spTgt spid="13"/>
                                        </p:tgtEl>
                                      </p:cBhvr>
                                    </p:animEffect>
                                  </p:childTnLst>
                                </p:cTn>
                              </p:par>
                              <p:par>
                                <p:cTn id="31" presetID="22" presetClass="entr" presetSubtype="8"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left)">
                                      <p:cBhvr>
                                        <p:cTn id="33" dur="500"/>
                                        <p:tgtEl>
                                          <p:spTgt spid="46"/>
                                        </p:tgtEl>
                                      </p:cBhvr>
                                    </p:animEffect>
                                  </p:childTnLst>
                                </p:cTn>
                              </p:par>
                            </p:childTnLst>
                          </p:cTn>
                        </p:par>
                        <p:par>
                          <p:cTn id="34" fill="hold" nodeType="afterGroup">
                            <p:stCondLst>
                              <p:cond delay="2500"/>
                            </p:stCondLst>
                            <p:childTnLst>
                              <p:par>
                                <p:cTn id="35" presetID="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0-#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childTnLst>
                          </p:cTn>
                        </p:par>
                        <p:par>
                          <p:cTn id="39" fill="hold" nodeType="afterGroup">
                            <p:stCondLst>
                              <p:cond delay="3000"/>
                            </p:stCondLst>
                            <p:childTnLst>
                              <p:par>
                                <p:cTn id="40" presetID="22" presetClass="entr" presetSubtype="4" fill="hold"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down)">
                                      <p:cBhvr>
                                        <p:cTn id="42" dur="500"/>
                                        <p:tgtEl>
                                          <p:spTgt spid="12"/>
                                        </p:tgtEl>
                                      </p:cBhvr>
                                    </p:animEffect>
                                  </p:childTnLst>
                                </p:cTn>
                              </p:par>
                            </p:childTnLst>
                          </p:cTn>
                        </p:par>
                        <p:par>
                          <p:cTn id="43" fill="hold" nodeType="afterGroup">
                            <p:stCondLst>
                              <p:cond delay="3500"/>
                            </p:stCondLst>
                            <p:childTnLst>
                              <p:par>
                                <p:cTn id="44" presetID="22" presetClass="entr" presetSubtype="4" fill="hold"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down)">
                                      <p:cBhvr>
                                        <p:cTn id="46" dur="500"/>
                                        <p:tgtEl>
                                          <p:spTgt spid="14"/>
                                        </p:tgtEl>
                                      </p:cBhvr>
                                    </p:animEffect>
                                  </p:childTnLst>
                                </p:cTn>
                              </p:par>
                            </p:childTnLst>
                          </p:cTn>
                        </p:par>
                        <p:par>
                          <p:cTn id="47" fill="hold" nodeType="afterGroup">
                            <p:stCondLst>
                              <p:cond delay="4000"/>
                            </p:stCondLst>
                            <p:childTnLst>
                              <p:par>
                                <p:cTn id="48" presetID="22" presetClass="entr" presetSubtype="1" fill="hold"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up)">
                                      <p:cBhvr>
                                        <p:cTn id="50" dur="500"/>
                                        <p:tgtEl>
                                          <p:spTgt spid="6"/>
                                        </p:tgtEl>
                                      </p:cBhvr>
                                    </p:animEffect>
                                  </p:childTnLst>
                                </p:cTn>
                              </p:par>
                            </p:childTnLst>
                          </p:cTn>
                        </p:par>
                        <p:par>
                          <p:cTn id="51" fill="hold" nodeType="afterGroup">
                            <p:stCondLst>
                              <p:cond delay="4500"/>
                            </p:stCondLst>
                            <p:childTnLst>
                              <p:par>
                                <p:cTn id="52" presetID="26" presetClass="emph" presetSubtype="0" repeatCount="indefinite" fill="hold" nodeType="afterEffect">
                                  <p:stCondLst>
                                    <p:cond delay="0"/>
                                  </p:stCondLst>
                                  <p:childTnLst>
                                    <p:animEffect transition="out" filter="fade">
                                      <p:cBhvr>
                                        <p:cTn id="53" dur="750" tmFilter="0, 0; .2, .5; .8, .5; 1, 0"/>
                                        <p:tgtEl>
                                          <p:spTgt spid="6"/>
                                        </p:tgtEl>
                                      </p:cBhvr>
                                    </p:animEffect>
                                    <p:animScale>
                                      <p:cBhvr>
                                        <p:cTn id="54" dur="375"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15"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7" name="图片 56"/>
          <p:cNvPicPr>
            <a:picLocks noChangeAspect="1"/>
          </p:cNvPicPr>
          <p:nvPr/>
        </p:nvPicPr>
        <p:blipFill rotWithShape="1">
          <a:blip r:embed="rId5"/>
          <a:srcRect t="2054" b="3954"/>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文本框 16"/>
          <p:cNvSpPr txBox="1"/>
          <p:nvPr/>
        </p:nvSpPr>
        <p:spPr>
          <a:xfrm>
            <a:off x="3541455" y="2386189"/>
            <a:ext cx="2646878" cy="830997"/>
          </a:xfrm>
          <a:prstGeom prst="rect">
            <a:avLst/>
          </a:prstGeom>
          <a:noFill/>
        </p:spPr>
        <p:txBody>
          <a:bodyPr wrap="none">
            <a:spAutoFit/>
          </a:bodyPr>
          <a:lstStyle/>
          <a:p>
            <a:pPr fontAlgn="auto">
              <a:spcBef>
                <a:spcPts val="0"/>
              </a:spcBef>
              <a:spcAft>
                <a:spcPts val="0"/>
              </a:spcAft>
              <a:defRPr/>
            </a:pPr>
            <a:r>
              <a:rPr lang="zh-CN" altLang="en-US" sz="4800" b="1">
                <a:solidFill>
                  <a:schemeClr val="accent6">
                    <a:lumMod val="50000"/>
                  </a:schemeClr>
                </a:solidFill>
                <a:latin typeface="+mj-ea"/>
                <a:ea typeface="+mj-ea"/>
              </a:rPr>
              <a:t>项目概况</a:t>
            </a:r>
            <a:endParaRPr lang="zh-CN" altLang="en-US" sz="4800" b="1" dirty="0">
              <a:solidFill>
                <a:schemeClr val="accent6">
                  <a:lumMod val="50000"/>
                </a:schemeClr>
              </a:solidFill>
              <a:latin typeface="+mj-ea"/>
              <a:ea typeface="+mj-ea"/>
            </a:endParaRPr>
          </a:p>
        </p:txBody>
      </p:sp>
      <p:cxnSp>
        <p:nvCxnSpPr>
          <p:cNvPr id="19" name="PA_直接连接符 18"/>
          <p:cNvCxnSpPr>
            <a:cxnSpLocks/>
          </p:cNvCxnSpPr>
          <p:nvPr>
            <p:custDataLst>
              <p:tags r:id="rId2"/>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 name="组合 6"/>
          <p:cNvGrpSpPr/>
          <p:nvPr/>
        </p:nvGrpSpPr>
        <p:grpSpPr>
          <a:xfrm>
            <a:off x="2517828" y="2416299"/>
            <a:ext cx="864000" cy="864000"/>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01</a:t>
              </a:r>
              <a:endParaRPr lang="zh-CN" altLang="en-US" sz="4000" b="1" dirty="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1" name="组合 54"/>
          <p:cNvGrpSpPr/>
          <p:nvPr/>
        </p:nvGrpSpPr>
        <p:grpSpPr>
          <a:xfrm>
            <a:off x="5972714" y="5654824"/>
            <a:ext cx="231237"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extLst>
      <p:ext uri="{BB962C8B-B14F-4D97-AF65-F5344CB8AC3E}">
        <p14:creationId xmlns:p14="http://schemas.microsoft.com/office/powerpoint/2010/main" val="13978160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500" fill="hold"/>
                                        <p:tgtEl>
                                          <p:spTgt spid="144"/>
                                        </p:tgtEl>
                                        <p:attrNameLst>
                                          <p:attrName>ppt_x</p:attrName>
                                        </p:attrNameLst>
                                      </p:cBhvr>
                                      <p:tavLst>
                                        <p:tav tm="0">
                                          <p:val>
                                            <p:strVal val="#ppt_x"/>
                                          </p:val>
                                        </p:tav>
                                        <p:tav tm="100000">
                                          <p:val>
                                            <p:strVal val="#ppt_x"/>
                                          </p:val>
                                        </p:tav>
                                      </p:tavLst>
                                    </p:anim>
                                    <p:anim calcmode="lin" valueType="num">
                                      <p:cBhvr additive="base">
                                        <p:cTn id="13" dur="500" fill="hold"/>
                                        <p:tgtEl>
                                          <p:spTgt spid="144"/>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500" fill="hold"/>
                                        <p:tgtEl>
                                          <p:spTgt spid="145"/>
                                        </p:tgtEl>
                                        <p:attrNameLst>
                                          <p:attrName>ppt_x</p:attrName>
                                        </p:attrNameLst>
                                      </p:cBhvr>
                                      <p:tavLst>
                                        <p:tav tm="0">
                                          <p:val>
                                            <p:strVal val="#ppt_x"/>
                                          </p:val>
                                        </p:tav>
                                        <p:tav tm="100000">
                                          <p:val>
                                            <p:strVal val="#ppt_x"/>
                                          </p:val>
                                        </p:tav>
                                      </p:tavLst>
                                    </p:anim>
                                    <p:anim calcmode="lin" valueType="num">
                                      <p:cBhvr additive="base">
                                        <p:cTn id="18" dur="500" fill="hold"/>
                                        <p:tgtEl>
                                          <p:spTgt spid="145"/>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48"/>
                                        </p:tgtEl>
                                        <p:attrNameLst>
                                          <p:attrName>style.visibility</p:attrName>
                                        </p:attrNameLst>
                                      </p:cBhvr>
                                      <p:to>
                                        <p:strVal val="visible"/>
                                      </p:to>
                                    </p:set>
                                  </p:childTnLst>
                                </p:cTn>
                              </p:par>
                              <p:par>
                                <p:cTn id="22" presetID="22" presetClass="exit" presetSubtype="1" fill="hold" grpId="1" nodeType="withEffect">
                                  <p:stCondLst>
                                    <p:cond delay="0"/>
                                  </p:stCondLst>
                                  <p:childTnLst>
                                    <p:animEffect transition="out" filter="wipe(up)">
                                      <p:cBhvr>
                                        <p:cTn id="23" dur="500"/>
                                        <p:tgtEl>
                                          <p:spTgt spid="145"/>
                                        </p:tgtEl>
                                      </p:cBhvr>
                                    </p:animEffect>
                                    <p:set>
                                      <p:cBhvr>
                                        <p:cTn id="24" dur="1" fill="hold">
                                          <p:stCondLst>
                                            <p:cond delay="499"/>
                                          </p:stCondLst>
                                        </p:cTn>
                                        <p:tgtEl>
                                          <p:spTgt spid="145"/>
                                        </p:tgtEl>
                                        <p:attrNameLst>
                                          <p:attrName>style.visibility</p:attrName>
                                        </p:attrNameLst>
                                      </p:cBhvr>
                                      <p:to>
                                        <p:strVal val="hidden"/>
                                      </p:to>
                                    </p:set>
                                  </p:childTnLst>
                                </p:cTn>
                              </p:par>
                            </p:childTnLst>
                          </p:cTn>
                        </p:par>
                        <p:par>
                          <p:cTn id="25" fill="hold" nodeType="afterGroup">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47"/>
                                        </p:tgtEl>
                                        <p:attrNameLst>
                                          <p:attrName>style.visibility</p:attrName>
                                        </p:attrNameLst>
                                      </p:cBhvr>
                                      <p:to>
                                        <p:strVal val="visible"/>
                                      </p:to>
                                    </p:set>
                                  </p:childTnLst>
                                </p:cTn>
                              </p:par>
                            </p:childTnLst>
                          </p:cTn>
                        </p:par>
                        <p:par>
                          <p:cTn id="28" fill="hold" nodeType="afterGroup">
                            <p:stCondLst>
                              <p:cond delay="2000"/>
                            </p:stCondLst>
                            <p:childTnLst>
                              <p:par>
                                <p:cTn id="29" presetID="22" presetClass="exit" presetSubtype="1" fill="hold" grpId="1" nodeType="afterEffect">
                                  <p:stCondLst>
                                    <p:cond delay="0"/>
                                  </p:stCondLst>
                                  <p:childTnLst>
                                    <p:animEffect transition="out" filter="wipe(up)">
                                      <p:cBhvr>
                                        <p:cTn id="30" dur="500"/>
                                        <p:tgtEl>
                                          <p:spTgt spid="144"/>
                                        </p:tgtEl>
                                      </p:cBhvr>
                                    </p:animEffect>
                                    <p:set>
                                      <p:cBhvr>
                                        <p:cTn id="31" dur="1" fill="hold">
                                          <p:stCondLst>
                                            <p:cond delay="499"/>
                                          </p:stCondLst>
                                        </p:cTn>
                                        <p:tgtEl>
                                          <p:spTgt spid="144"/>
                                        </p:tgtEl>
                                        <p:attrNameLst>
                                          <p:attrName>style.visibility</p:attrName>
                                        </p:attrNameLst>
                                      </p:cBhvr>
                                      <p:to>
                                        <p:strVal val="hidden"/>
                                      </p:to>
                                    </p:set>
                                  </p:childTnLst>
                                </p:cTn>
                              </p:par>
                            </p:childTnLst>
                          </p:cTn>
                        </p:par>
                        <p:par>
                          <p:cTn id="32" fill="hold" nodeType="afterGroup">
                            <p:stCondLst>
                              <p:cond delay="2500"/>
                            </p:stCondLst>
                            <p:childTnLst>
                              <p:par>
                                <p:cTn id="33" presetID="1" presetClass="entr" presetSubtype="0" fill="hold" grpId="0" nodeType="after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par>
                          <p:cTn id="35" fill="hold" nodeType="afterGroup">
                            <p:stCondLst>
                              <p:cond delay="2500"/>
                            </p:stCondLst>
                            <p:childTnLst>
                              <p:par>
                                <p:cTn id="36" presetID="22" presetClass="exit" presetSubtype="1" fill="hold" grpId="1" nodeType="afterEffect">
                                  <p:stCondLst>
                                    <p:cond delay="0"/>
                                  </p:stCondLst>
                                  <p:childTnLst>
                                    <p:animEffect transition="out" filter="wipe(up)">
                                      <p:cBhvr>
                                        <p:cTn id="37" dur="500"/>
                                        <p:tgtEl>
                                          <p:spTgt spid="143"/>
                                        </p:tgtEl>
                                      </p:cBhvr>
                                    </p:animEffect>
                                    <p:set>
                                      <p:cBhvr>
                                        <p:cTn id="38" dur="1" fill="hold">
                                          <p:stCondLst>
                                            <p:cond delay="499"/>
                                          </p:stCondLst>
                                        </p:cTn>
                                        <p:tgtEl>
                                          <p:spTgt spid="143"/>
                                        </p:tgtEl>
                                        <p:attrNameLst>
                                          <p:attrName>style.visibility</p:attrName>
                                        </p:attrNameLst>
                                      </p:cBhvr>
                                      <p:to>
                                        <p:strVal val="hidden"/>
                                      </p:to>
                                    </p:set>
                                  </p:childTnLst>
                                </p:cTn>
                              </p:par>
                            </p:childTnLst>
                          </p:cTn>
                        </p:par>
                        <p:par>
                          <p:cTn id="39" fill="hold" nodeType="afterGroup">
                            <p:stCondLst>
                              <p:cond delay="3000"/>
                            </p:stCondLst>
                            <p:childTnLst>
                              <p:par>
                                <p:cTn id="40" presetID="2" presetClass="entr" presetSubtype="4"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500" fill="hold"/>
                                        <p:tgtEl>
                                          <p:spTgt spid="57"/>
                                        </p:tgtEl>
                                        <p:attrNameLst>
                                          <p:attrName>ppt_x</p:attrName>
                                        </p:attrNameLst>
                                      </p:cBhvr>
                                      <p:tavLst>
                                        <p:tav tm="0">
                                          <p:val>
                                            <p:strVal val="#ppt_x"/>
                                          </p:val>
                                        </p:tav>
                                        <p:tav tm="100000">
                                          <p:val>
                                            <p:strVal val="#ppt_x"/>
                                          </p:val>
                                        </p:tav>
                                      </p:tavLst>
                                    </p:anim>
                                    <p:anim calcmode="lin" valueType="num">
                                      <p:cBhvr additive="base">
                                        <p:cTn id="43" dur="500" fill="hold"/>
                                        <p:tgtEl>
                                          <p:spTgt spid="57"/>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par>
                                <p:cTn id="51" presetID="2" presetClass="entr" presetSubtype="12"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0-#ppt_w/2"/>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par>
                          <p:cTn id="59" fill="hold">
                            <p:stCondLst>
                              <p:cond delay="4000"/>
                            </p:stCondLst>
                            <p:childTnLst>
                              <p:par>
                                <p:cTn id="60" presetID="2" presetClass="entr" presetSubtype="8"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 calcmode="lin" valueType="num">
                                      <p:cBhvr additive="base">
                                        <p:cTn id="62" dur="500" fill="hold"/>
                                        <p:tgtEl>
                                          <p:spTgt spid="7"/>
                                        </p:tgtEl>
                                        <p:attrNameLst>
                                          <p:attrName>ppt_x</p:attrName>
                                        </p:attrNameLst>
                                      </p:cBhvr>
                                      <p:tavLst>
                                        <p:tav tm="0">
                                          <p:val>
                                            <p:strVal val="0-#ppt_w/2"/>
                                          </p:val>
                                        </p:tav>
                                        <p:tav tm="100000">
                                          <p:val>
                                            <p:strVal val="#ppt_x"/>
                                          </p:val>
                                        </p:tav>
                                      </p:tavLst>
                                    </p:anim>
                                    <p:anim calcmode="lin" valueType="num">
                                      <p:cBhvr additive="base">
                                        <p:cTn id="63" dur="500" fill="hold"/>
                                        <p:tgtEl>
                                          <p:spTgt spid="7"/>
                                        </p:tgtEl>
                                        <p:attrNameLst>
                                          <p:attrName>ppt_y</p:attrName>
                                        </p:attrNameLst>
                                      </p:cBhvr>
                                      <p:tavLst>
                                        <p:tav tm="0">
                                          <p:val>
                                            <p:strVal val="#ppt_y"/>
                                          </p:val>
                                        </p:tav>
                                        <p:tav tm="100000">
                                          <p:val>
                                            <p:strVal val="#ppt_y"/>
                                          </p:val>
                                        </p:tav>
                                      </p:tavLst>
                                    </p:anim>
                                  </p:childTnLst>
                                </p:cTn>
                              </p:par>
                            </p:childTnLst>
                          </p:cTn>
                        </p:par>
                        <p:par>
                          <p:cTn id="64" fill="hold">
                            <p:stCondLst>
                              <p:cond delay="4500"/>
                            </p:stCondLst>
                            <p:childTnLst>
                              <p:par>
                                <p:cTn id="65" presetID="2" presetClass="entr" presetSubtype="2" fill="hold" grpId="0" nodeType="afterEffect">
                                  <p:stCondLst>
                                    <p:cond delay="0"/>
                                  </p:stCondLst>
                                  <p:iterate type="lt">
                                    <p:tmPct val="10000"/>
                                  </p:iterate>
                                  <p:childTnLst>
                                    <p:set>
                                      <p:cBhvr>
                                        <p:cTn id="66" dur="1" fill="hold">
                                          <p:stCondLst>
                                            <p:cond delay="0"/>
                                          </p:stCondLst>
                                        </p:cTn>
                                        <p:tgtEl>
                                          <p:spTgt spid="17"/>
                                        </p:tgtEl>
                                        <p:attrNameLst>
                                          <p:attrName>style.visibility</p:attrName>
                                        </p:attrNameLst>
                                      </p:cBhvr>
                                      <p:to>
                                        <p:strVal val="visible"/>
                                      </p:to>
                                    </p:set>
                                    <p:anim calcmode="lin" valueType="num">
                                      <p:cBhvr additive="base">
                                        <p:cTn id="67" dur="500" fill="hold"/>
                                        <p:tgtEl>
                                          <p:spTgt spid="17"/>
                                        </p:tgtEl>
                                        <p:attrNameLst>
                                          <p:attrName>ppt_x</p:attrName>
                                        </p:attrNameLst>
                                      </p:cBhvr>
                                      <p:tavLst>
                                        <p:tav tm="0">
                                          <p:val>
                                            <p:strVal val="1+#ppt_w/2"/>
                                          </p:val>
                                        </p:tav>
                                        <p:tav tm="100000">
                                          <p:val>
                                            <p:strVal val="#ppt_x"/>
                                          </p:val>
                                        </p:tav>
                                      </p:tavLst>
                                    </p:anim>
                                    <p:anim calcmode="lin" valueType="num">
                                      <p:cBhvr additive="base">
                                        <p:cTn id="68" dur="500" fill="hold"/>
                                        <p:tgtEl>
                                          <p:spTgt spid="17"/>
                                        </p:tgtEl>
                                        <p:attrNameLst>
                                          <p:attrName>ppt_y</p:attrName>
                                        </p:attrNameLst>
                                      </p:cBhvr>
                                      <p:tavLst>
                                        <p:tav tm="0">
                                          <p:val>
                                            <p:strVal val="#ppt_y"/>
                                          </p:val>
                                        </p:tav>
                                        <p:tav tm="100000">
                                          <p:val>
                                            <p:strVal val="#ppt_y"/>
                                          </p:val>
                                        </p:tav>
                                      </p:tavLst>
                                    </p:anim>
                                  </p:childTnLst>
                                </p:cTn>
                              </p:par>
                              <p:par>
                                <p:cTn id="69" presetID="2" presetClass="entr" presetSubtype="12" fill="hold" nodeType="withEffect">
                                  <p:stCondLst>
                                    <p:cond delay="0"/>
                                  </p:stCondLst>
                                  <p:childTnLst>
                                    <p:set>
                                      <p:cBhvr>
                                        <p:cTn id="70" dur="1" fill="hold">
                                          <p:stCondLst>
                                            <p:cond delay="0"/>
                                          </p:stCondLst>
                                        </p:cTn>
                                        <p:tgtEl>
                                          <p:spTgt spid="30"/>
                                        </p:tgtEl>
                                        <p:attrNameLst>
                                          <p:attrName>style.visibility</p:attrName>
                                        </p:attrNameLst>
                                      </p:cBhvr>
                                      <p:to>
                                        <p:strVal val="visible"/>
                                      </p:to>
                                    </p:set>
                                    <p:anim calcmode="lin" valueType="num">
                                      <p:cBhvr additive="base">
                                        <p:cTn id="71" dur="500" fill="hold"/>
                                        <p:tgtEl>
                                          <p:spTgt spid="30"/>
                                        </p:tgtEl>
                                        <p:attrNameLst>
                                          <p:attrName>ppt_x</p:attrName>
                                        </p:attrNameLst>
                                      </p:cBhvr>
                                      <p:tavLst>
                                        <p:tav tm="0">
                                          <p:val>
                                            <p:strVal val="0-#ppt_w/2"/>
                                          </p:val>
                                        </p:tav>
                                        <p:tav tm="100000">
                                          <p:val>
                                            <p:strVal val="#ppt_x"/>
                                          </p:val>
                                        </p:tav>
                                      </p:tavLst>
                                    </p:anim>
                                    <p:anim calcmode="lin" valueType="num">
                                      <p:cBhvr additive="base">
                                        <p:cTn id="72" dur="500" fill="hold"/>
                                        <p:tgtEl>
                                          <p:spTgt spid="30"/>
                                        </p:tgtEl>
                                        <p:attrNameLst>
                                          <p:attrName>ppt_y</p:attrName>
                                        </p:attrNameLst>
                                      </p:cBhvr>
                                      <p:tavLst>
                                        <p:tav tm="0">
                                          <p:val>
                                            <p:strVal val="1+#ppt_h/2"/>
                                          </p:val>
                                        </p:tav>
                                        <p:tav tm="100000">
                                          <p:val>
                                            <p:strVal val="#ppt_y"/>
                                          </p:val>
                                        </p:tav>
                                      </p:tavLst>
                                    </p:anim>
                                  </p:childTnLst>
                                </p:cTn>
                              </p:par>
                            </p:childTnLst>
                          </p:cTn>
                        </p:par>
                        <p:par>
                          <p:cTn id="73" fill="hold">
                            <p:stCondLst>
                              <p:cond delay="5150"/>
                            </p:stCondLst>
                            <p:childTnLst>
                              <p:par>
                                <p:cTn id="74" presetID="22" presetClass="entr" presetSubtype="1" fill="hold" nodeType="after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up)">
                                      <p:cBhvr>
                                        <p:cTn id="76" dur="500"/>
                                        <p:tgtEl>
                                          <p:spTgt spid="31"/>
                                        </p:tgtEl>
                                      </p:cBhvr>
                                    </p:animEffect>
                                  </p:childTnLst>
                                </p:cTn>
                              </p:par>
                            </p:childTnLst>
                          </p:cTn>
                        </p:par>
                        <p:par>
                          <p:cTn id="77" fill="hold">
                            <p:stCondLst>
                              <p:cond delay="5650"/>
                            </p:stCondLst>
                            <p:childTnLst>
                              <p:par>
                                <p:cTn id="78" presetID="26" presetClass="emph" presetSubtype="0" repeatCount="indefinite" fill="hold" nodeType="afterEffect">
                                  <p:stCondLst>
                                    <p:cond delay="0"/>
                                  </p:stCondLst>
                                  <p:childTnLst>
                                    <p:animEffect transition="out" filter="fade">
                                      <p:cBhvr>
                                        <p:cTn id="79" dur="750" tmFilter="0, 0; .2, .5; .8, .5; 1, 0"/>
                                        <p:tgtEl>
                                          <p:spTgt spid="31"/>
                                        </p:tgtEl>
                                      </p:cBhvr>
                                    </p:animEffect>
                                    <p:animScale>
                                      <p:cBhvr>
                                        <p:cTn id="80" dur="375"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3" grpId="0" animBg="1"/>
      <p:bldP spid="143" grpId="1" animBg="1"/>
      <p:bldP spid="145" grpId="0" animBg="1"/>
      <p:bldP spid="145" grpId="1" animBg="1"/>
      <p:bldP spid="146" grpId="0" animBg="1"/>
      <p:bldP spid="147" grpId="0" animBg="1"/>
      <p:bldP spid="148"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0" y="152402"/>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项目概况</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4" name="椭圆 113">
            <a:extLst>
              <a:ext uri="{FF2B5EF4-FFF2-40B4-BE49-F238E27FC236}">
                <a16:creationId xmlns:a16="http://schemas.microsoft.com/office/drawing/2014/main" id="{CF72A6B3-ED11-431D-B109-DBD6A5B3B05A}"/>
              </a:ext>
            </a:extLst>
          </p:cNvPr>
          <p:cNvSpPr/>
          <p:nvPr/>
        </p:nvSpPr>
        <p:spPr>
          <a:xfrm>
            <a:off x="4608629" y="5436594"/>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15" name="椭圆 114">
            <a:extLst>
              <a:ext uri="{FF2B5EF4-FFF2-40B4-BE49-F238E27FC236}">
                <a16:creationId xmlns:a16="http://schemas.microsoft.com/office/drawing/2014/main" id="{CBE30325-7D94-41FD-BFC7-A75B27A4DD0C}"/>
              </a:ext>
            </a:extLst>
          </p:cNvPr>
          <p:cNvSpPr/>
          <p:nvPr/>
        </p:nvSpPr>
        <p:spPr>
          <a:xfrm>
            <a:off x="3809095" y="4302075"/>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endParaRPr>
          </a:p>
        </p:txBody>
      </p:sp>
      <p:sp>
        <p:nvSpPr>
          <p:cNvPr id="116" name="椭圆 115">
            <a:extLst>
              <a:ext uri="{FF2B5EF4-FFF2-40B4-BE49-F238E27FC236}">
                <a16:creationId xmlns:a16="http://schemas.microsoft.com/office/drawing/2014/main" id="{3980B7F5-855B-4E4E-94EE-26BC61B4D6A7}"/>
              </a:ext>
            </a:extLst>
          </p:cNvPr>
          <p:cNvSpPr/>
          <p:nvPr/>
        </p:nvSpPr>
        <p:spPr>
          <a:xfrm>
            <a:off x="4861698" y="3155675"/>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17" name="椭圆 116">
            <a:extLst>
              <a:ext uri="{FF2B5EF4-FFF2-40B4-BE49-F238E27FC236}">
                <a16:creationId xmlns:a16="http://schemas.microsoft.com/office/drawing/2014/main" id="{851C12A1-3EB7-4FFD-9B2B-E198F4DB2C80}"/>
              </a:ext>
            </a:extLst>
          </p:cNvPr>
          <p:cNvSpPr/>
          <p:nvPr/>
        </p:nvSpPr>
        <p:spPr>
          <a:xfrm>
            <a:off x="5484609" y="4127531"/>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18" name="椭圆 117">
            <a:extLst>
              <a:ext uri="{FF2B5EF4-FFF2-40B4-BE49-F238E27FC236}">
                <a16:creationId xmlns:a16="http://schemas.microsoft.com/office/drawing/2014/main" id="{8C8BF0CC-8F22-4F19-8A55-9B2C5437E828}"/>
              </a:ext>
            </a:extLst>
          </p:cNvPr>
          <p:cNvSpPr/>
          <p:nvPr/>
        </p:nvSpPr>
        <p:spPr>
          <a:xfrm>
            <a:off x="4784572" y="2945148"/>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41" name="矩形 140">
            <a:extLst>
              <a:ext uri="{FF2B5EF4-FFF2-40B4-BE49-F238E27FC236}">
                <a16:creationId xmlns:a16="http://schemas.microsoft.com/office/drawing/2014/main" id="{F03FF162-E222-4928-AE0A-65D1D39BB7D5}"/>
              </a:ext>
            </a:extLst>
          </p:cNvPr>
          <p:cNvSpPr/>
          <p:nvPr/>
        </p:nvSpPr>
        <p:spPr>
          <a:xfrm>
            <a:off x="10175" y="1304509"/>
            <a:ext cx="9384837" cy="254802"/>
          </a:xfrm>
          <a:prstGeom prst="rect">
            <a:avLst/>
          </a:prstGeom>
        </p:spPr>
        <p:txBody>
          <a:bodyPr wrap="none" lIns="0" tIns="0" rIns="0" bIns="0" anchor="ctr">
            <a:normAutofit fontScale="92500" lnSpcReduction="20000"/>
          </a:bodyPr>
          <a:lstStyle/>
          <a:p>
            <a:pPr lvl="0" algn="ctr" defTabSz="914378">
              <a:spcBef>
                <a:spcPct val="0"/>
              </a:spcBef>
              <a:defRPr/>
            </a:pPr>
            <a:r>
              <a:rPr lang="zh-CN" altLang="en-US" sz="2000" b="1" dirty="0">
                <a:solidFill>
                  <a:schemeClr val="accent1"/>
                </a:solidFill>
                <a:latin typeface="+mn-ea"/>
                <a:ea typeface="+mn-ea"/>
              </a:rPr>
              <a:t>    </a:t>
            </a:r>
          </a:p>
        </p:txBody>
      </p:sp>
      <p:sp>
        <p:nvSpPr>
          <p:cNvPr id="6" name="文本框 5">
            <a:extLst>
              <a:ext uri="{FF2B5EF4-FFF2-40B4-BE49-F238E27FC236}">
                <a16:creationId xmlns:a16="http://schemas.microsoft.com/office/drawing/2014/main" id="{7234E690-780A-452E-89A8-6F24ED21AF50}"/>
              </a:ext>
            </a:extLst>
          </p:cNvPr>
          <p:cNvSpPr txBox="1"/>
          <p:nvPr/>
        </p:nvSpPr>
        <p:spPr>
          <a:xfrm>
            <a:off x="803593" y="792478"/>
            <a:ext cx="10586720" cy="1688411"/>
          </a:xfrm>
          <a:prstGeom prst="rect">
            <a:avLst/>
          </a:prstGeom>
          <a:noFill/>
        </p:spPr>
        <p:txBody>
          <a:bodyPr wrap="square" rtlCol="0">
            <a:spAutoFit/>
          </a:bodyPr>
          <a:lstStyle/>
          <a:p>
            <a:pPr indent="457200">
              <a:lnSpc>
                <a:spcPct val="150000"/>
              </a:lnSpc>
            </a:pPr>
            <a:r>
              <a:rPr lang="en-US" altLang="zh-CN" sz="2400" kern="100" dirty="0">
                <a:effectLst/>
                <a:latin typeface="+mn-ea"/>
                <a:ea typeface="+mn-ea"/>
                <a:cs typeface="Times New Roman" panose="02020603050405020304" pitchFamily="18" charset="0"/>
              </a:rPr>
              <a:t>  </a:t>
            </a:r>
            <a:r>
              <a:rPr lang="zh-CN" altLang="zh-CN" sz="2400" kern="100" dirty="0">
                <a:effectLst/>
                <a:latin typeface="+mn-ea"/>
                <a:ea typeface="+mn-ea"/>
                <a:cs typeface="Times New Roman" panose="02020603050405020304" pitchFamily="18" charset="0"/>
              </a:rPr>
              <a:t>利用增强现实技术，将维修工艺要求直接标记在维修视频中</a:t>
            </a:r>
            <a:r>
              <a:rPr lang="zh-CN" altLang="en-US" sz="2400" kern="100" dirty="0">
                <a:effectLst/>
                <a:latin typeface="+mn-ea"/>
                <a:ea typeface="+mn-ea"/>
                <a:cs typeface="Times New Roman" panose="02020603050405020304" pitchFamily="18" charset="0"/>
              </a:rPr>
              <a:t>。划分软件模块，设计增强现实维修原型系统的软件架构，开发增强现实维修原型系统，</a:t>
            </a:r>
            <a:r>
              <a:rPr lang="zh-CN" altLang="zh-CN" sz="2400" kern="100" dirty="0">
                <a:effectLst/>
                <a:latin typeface="+mn-ea"/>
                <a:ea typeface="+mn-ea"/>
                <a:cs typeface="Times New Roman" panose="02020603050405020304" pitchFamily="18" charset="0"/>
              </a:rPr>
              <a:t>实现</a:t>
            </a:r>
            <a:r>
              <a:rPr lang="zh-CN" altLang="en-US" sz="2400" kern="100" dirty="0">
                <a:effectLst/>
                <a:latin typeface="+mn-ea"/>
                <a:ea typeface="+mn-ea"/>
                <a:cs typeface="Times New Roman" panose="02020603050405020304" pitchFamily="18" charset="0"/>
              </a:rPr>
              <a:t>电子等相关产品维修视频的</a:t>
            </a:r>
            <a:r>
              <a:rPr lang="zh-CN" altLang="zh-CN" sz="2400" kern="100" dirty="0">
                <a:effectLst/>
                <a:latin typeface="+mn-ea"/>
                <a:ea typeface="+mn-ea"/>
                <a:cs typeface="Times New Roman" panose="02020603050405020304" pitchFamily="18" charset="0"/>
              </a:rPr>
              <a:t>虚实融合示教</a:t>
            </a:r>
            <a:r>
              <a:rPr lang="zh-CN" altLang="en-US" sz="2400" kern="100" dirty="0">
                <a:effectLst/>
                <a:latin typeface="+mn-ea"/>
                <a:ea typeface="+mn-ea"/>
                <a:cs typeface="Times New Roman" panose="02020603050405020304" pitchFamily="18" charset="0"/>
              </a:rPr>
              <a:t>。</a:t>
            </a:r>
            <a:endParaRPr lang="zh-CN" altLang="en-US" sz="2400" dirty="0"/>
          </a:p>
        </p:txBody>
      </p:sp>
      <p:sp>
        <p:nvSpPr>
          <p:cNvPr id="46" name="矩形 45">
            <a:extLst>
              <a:ext uri="{FF2B5EF4-FFF2-40B4-BE49-F238E27FC236}">
                <a16:creationId xmlns:a16="http://schemas.microsoft.com/office/drawing/2014/main" id="{79A4ABB6-73DB-4B9F-A723-F5F47853CB93}"/>
              </a:ext>
            </a:extLst>
          </p:cNvPr>
          <p:cNvSpPr/>
          <p:nvPr/>
        </p:nvSpPr>
        <p:spPr>
          <a:xfrm>
            <a:off x="8849390" y="2721715"/>
            <a:ext cx="3236259" cy="3447100"/>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7" name="组合 46">
            <a:extLst>
              <a:ext uri="{FF2B5EF4-FFF2-40B4-BE49-F238E27FC236}">
                <a16:creationId xmlns:a16="http://schemas.microsoft.com/office/drawing/2014/main" id="{B814E24E-31F5-411B-B041-A786D01E3238}"/>
              </a:ext>
            </a:extLst>
          </p:cNvPr>
          <p:cNvGrpSpPr/>
          <p:nvPr/>
        </p:nvGrpSpPr>
        <p:grpSpPr>
          <a:xfrm>
            <a:off x="8943990" y="2811086"/>
            <a:ext cx="3047055" cy="1204533"/>
            <a:chOff x="562463" y="1677234"/>
            <a:chExt cx="3994680" cy="1233138"/>
          </a:xfrm>
        </p:grpSpPr>
        <p:sp>
          <p:nvSpPr>
            <p:cNvPr id="48" name="矩形 47">
              <a:extLst>
                <a:ext uri="{FF2B5EF4-FFF2-40B4-BE49-F238E27FC236}">
                  <a16:creationId xmlns:a16="http://schemas.microsoft.com/office/drawing/2014/main" id="{5420F9D2-3426-4FCA-98D5-E53E3F2529D5}"/>
                </a:ext>
              </a:extLst>
            </p:cNvPr>
            <p:cNvSpPr/>
            <p:nvPr/>
          </p:nvSpPr>
          <p:spPr>
            <a:xfrm>
              <a:off x="562463" y="1677234"/>
              <a:ext cx="3994680" cy="1015921"/>
            </a:xfrm>
            <a:prstGeom prst="rect">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文本框 42">
              <a:extLst>
                <a:ext uri="{FF2B5EF4-FFF2-40B4-BE49-F238E27FC236}">
                  <a16:creationId xmlns:a16="http://schemas.microsoft.com/office/drawing/2014/main" id="{1B570E95-3E41-456C-8126-1019068626A3}"/>
                </a:ext>
              </a:extLst>
            </p:cNvPr>
            <p:cNvSpPr txBox="1"/>
            <p:nvPr/>
          </p:nvSpPr>
          <p:spPr>
            <a:xfrm>
              <a:off x="610359" y="1717813"/>
              <a:ext cx="3946784" cy="1192559"/>
            </a:xfrm>
            <a:prstGeom prst="rect">
              <a:avLst/>
            </a:prstGeom>
            <a:noFill/>
          </p:spPr>
          <p:txBody>
            <a:bodyPr wrap="square" lIns="0" tIns="0" rIns="0" bIns="0" anchor="ctr">
              <a:normAutofit/>
            </a:bodyPr>
            <a:lstStyle/>
            <a:p>
              <a:pPr algn="just" defTabSz="914378">
                <a:lnSpc>
                  <a:spcPct val="120000"/>
                </a:lnSpc>
                <a:spcBef>
                  <a:spcPct val="0"/>
                </a:spcBef>
                <a:defRPr/>
              </a:pPr>
              <a:r>
                <a:rPr lang="en-US" altLang="zh-CN" sz="1700" kern="100" dirty="0">
                  <a:latin typeface="+mn-ea"/>
                  <a:ea typeface="+mn-ea"/>
                  <a:cs typeface="Times New Roman" panose="02020603050405020304" pitchFamily="18" charset="0"/>
                </a:rPr>
                <a:t>1.</a:t>
              </a:r>
              <a:r>
                <a:rPr lang="zh-CN" altLang="zh-CN" sz="1700" kern="100" dirty="0">
                  <a:effectLst/>
                  <a:latin typeface="+mn-ea"/>
                  <a:ea typeface="+mn-ea"/>
                  <a:cs typeface="Times New Roman" panose="02020603050405020304" pitchFamily="18" charset="0"/>
                </a:rPr>
                <a:t>传统的图像识别和信息增强技术不能满足工业上对虚拟信息进行精确，逼真地叠加要求</a:t>
              </a:r>
              <a:r>
                <a:rPr lang="zh-CN" altLang="en-US" sz="1900" kern="100" dirty="0">
                  <a:effectLst/>
                  <a:latin typeface="+mn-ea"/>
                  <a:ea typeface="+mn-ea"/>
                  <a:cs typeface="Times New Roman" panose="02020603050405020304" pitchFamily="18" charset="0"/>
                </a:rPr>
                <a:t>。</a:t>
              </a:r>
              <a:endParaRPr lang="en-US" altLang="zh-CN" sz="1900" kern="100" dirty="0">
                <a:effectLst/>
                <a:latin typeface="+mn-ea"/>
                <a:ea typeface="+mn-ea"/>
                <a:cs typeface="Times New Roman" panose="02020603050405020304" pitchFamily="18" charset="0"/>
              </a:endParaRPr>
            </a:p>
            <a:p>
              <a:pPr defTabSz="914378">
                <a:lnSpc>
                  <a:spcPct val="120000"/>
                </a:lnSpc>
                <a:spcBef>
                  <a:spcPct val="0"/>
                </a:spcBef>
                <a:defRPr/>
              </a:pPr>
              <a:endParaRPr lang="zh-CN" altLang="en-US" sz="1600" dirty="0">
                <a:latin typeface="+mn-ea"/>
                <a:ea typeface="+mn-ea"/>
              </a:endParaRPr>
            </a:p>
          </p:txBody>
        </p:sp>
      </p:grpSp>
      <p:grpSp>
        <p:nvGrpSpPr>
          <p:cNvPr id="50" name="组合 49">
            <a:extLst>
              <a:ext uri="{FF2B5EF4-FFF2-40B4-BE49-F238E27FC236}">
                <a16:creationId xmlns:a16="http://schemas.microsoft.com/office/drawing/2014/main" id="{05FCE6BA-38CB-480E-AE10-8EB7CF8DE4DF}"/>
              </a:ext>
            </a:extLst>
          </p:cNvPr>
          <p:cNvGrpSpPr/>
          <p:nvPr/>
        </p:nvGrpSpPr>
        <p:grpSpPr>
          <a:xfrm>
            <a:off x="8943993" y="3941961"/>
            <a:ext cx="3047055" cy="992356"/>
            <a:chOff x="541296" y="2666365"/>
            <a:chExt cx="3994680" cy="1015922"/>
          </a:xfrm>
        </p:grpSpPr>
        <p:sp>
          <p:nvSpPr>
            <p:cNvPr id="51" name="矩形 50">
              <a:extLst>
                <a:ext uri="{FF2B5EF4-FFF2-40B4-BE49-F238E27FC236}">
                  <a16:creationId xmlns:a16="http://schemas.microsoft.com/office/drawing/2014/main" id="{693C4E31-2A06-4987-AEF4-3BF62798C912}"/>
                </a:ext>
              </a:extLst>
            </p:cNvPr>
            <p:cNvSpPr/>
            <p:nvPr/>
          </p:nvSpPr>
          <p:spPr>
            <a:xfrm>
              <a:off x="541296" y="2666365"/>
              <a:ext cx="3994680" cy="1015922"/>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文本框 42">
              <a:extLst>
                <a:ext uri="{FF2B5EF4-FFF2-40B4-BE49-F238E27FC236}">
                  <a16:creationId xmlns:a16="http://schemas.microsoft.com/office/drawing/2014/main" id="{E8AC423B-D4F5-4E48-87EC-6EF435B25C0E}"/>
                </a:ext>
              </a:extLst>
            </p:cNvPr>
            <p:cNvSpPr txBox="1"/>
            <p:nvPr/>
          </p:nvSpPr>
          <p:spPr>
            <a:xfrm>
              <a:off x="625219" y="2691142"/>
              <a:ext cx="3910757" cy="966367"/>
            </a:xfrm>
            <a:prstGeom prst="rect">
              <a:avLst/>
            </a:prstGeom>
            <a:noFill/>
          </p:spPr>
          <p:txBody>
            <a:bodyPr wrap="square" lIns="0" tIns="0" rIns="0" bIns="0" anchor="ctr">
              <a:normAutofit/>
            </a:bodyPr>
            <a:lstStyle/>
            <a:p>
              <a:pPr algn="just" defTabSz="914378">
                <a:lnSpc>
                  <a:spcPct val="120000"/>
                </a:lnSpc>
                <a:spcBef>
                  <a:spcPct val="0"/>
                </a:spcBef>
                <a:defRPr/>
              </a:pPr>
              <a:r>
                <a:rPr lang="en-US" altLang="zh-CN" sz="1600" kern="100" dirty="0">
                  <a:latin typeface="+mn-ea"/>
                  <a:ea typeface="+mn-ea"/>
                  <a:cs typeface="Times New Roman" panose="02020603050405020304" pitchFamily="18" charset="0"/>
                </a:rPr>
                <a:t>2.</a:t>
              </a:r>
              <a:r>
                <a:rPr lang="zh-CN" altLang="zh-CN" sz="1600" kern="100" dirty="0">
                  <a:latin typeface="+mn-ea"/>
                  <a:ea typeface="+mn-ea"/>
                  <a:cs typeface="Times New Roman" panose="02020603050405020304" pitchFamily="18" charset="0"/>
                </a:rPr>
                <a:t>传统维修视频缺少示教信息，与维修工艺技术要求相对孤立</a:t>
              </a:r>
              <a:r>
                <a:rPr lang="zh-CN" altLang="en-US" sz="1600" kern="100" dirty="0">
                  <a:latin typeface="+mn-ea"/>
                  <a:ea typeface="+mn-ea"/>
                  <a:cs typeface="Times New Roman" panose="02020603050405020304" pitchFamily="18" charset="0"/>
                </a:rPr>
                <a:t>等问题</a:t>
              </a:r>
              <a:r>
                <a:rPr lang="zh-CN" altLang="en-US" kern="100" dirty="0">
                  <a:latin typeface="+mn-ea"/>
                  <a:ea typeface="+mn-ea"/>
                  <a:cs typeface="Times New Roman" panose="02020603050405020304" pitchFamily="18" charset="0"/>
                </a:rPr>
                <a:t>。</a:t>
              </a:r>
            </a:p>
          </p:txBody>
        </p:sp>
      </p:grpSp>
      <p:grpSp>
        <p:nvGrpSpPr>
          <p:cNvPr id="53" name="组合 52">
            <a:extLst>
              <a:ext uri="{FF2B5EF4-FFF2-40B4-BE49-F238E27FC236}">
                <a16:creationId xmlns:a16="http://schemas.microsoft.com/office/drawing/2014/main" id="{EE98B7EA-FF54-4BE9-AD42-F86EE2408717}"/>
              </a:ext>
            </a:extLst>
          </p:cNvPr>
          <p:cNvGrpSpPr/>
          <p:nvPr/>
        </p:nvGrpSpPr>
        <p:grpSpPr>
          <a:xfrm>
            <a:off x="144117" y="3424238"/>
            <a:ext cx="2929035" cy="2575423"/>
            <a:chOff x="276461" y="945447"/>
            <a:chExt cx="2929035" cy="2575423"/>
          </a:xfrm>
        </p:grpSpPr>
        <p:sp>
          <p:nvSpPr>
            <p:cNvPr id="54" name="矩形 53">
              <a:extLst>
                <a:ext uri="{FF2B5EF4-FFF2-40B4-BE49-F238E27FC236}">
                  <a16:creationId xmlns:a16="http://schemas.microsoft.com/office/drawing/2014/main" id="{F1FE26F3-39F7-4F63-BF7B-9F44765A3980}"/>
                </a:ext>
              </a:extLst>
            </p:cNvPr>
            <p:cNvSpPr/>
            <p:nvPr/>
          </p:nvSpPr>
          <p:spPr>
            <a:xfrm>
              <a:off x="276461" y="945447"/>
              <a:ext cx="2929035" cy="2575423"/>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5" name="图片 54">
              <a:extLst>
                <a:ext uri="{FF2B5EF4-FFF2-40B4-BE49-F238E27FC236}">
                  <a16:creationId xmlns:a16="http://schemas.microsoft.com/office/drawing/2014/main" id="{AF96FF27-3228-41E2-AE67-57F4F4086242}"/>
                </a:ext>
              </a:extLst>
            </p:cNvPr>
            <p:cNvPicPr>
              <a:picLocks noChangeAspect="1"/>
            </p:cNvPicPr>
            <p:nvPr/>
          </p:nvPicPr>
          <p:blipFill>
            <a:blip r:embed="rId4"/>
            <a:stretch>
              <a:fillRect/>
            </a:stretch>
          </p:blipFill>
          <p:spPr>
            <a:xfrm>
              <a:off x="322769" y="984518"/>
              <a:ext cx="2322296" cy="2445137"/>
            </a:xfrm>
            <a:prstGeom prst="rect">
              <a:avLst/>
            </a:prstGeom>
          </p:spPr>
        </p:pic>
        <p:sp>
          <p:nvSpPr>
            <p:cNvPr id="56" name="文本框 55">
              <a:extLst>
                <a:ext uri="{FF2B5EF4-FFF2-40B4-BE49-F238E27FC236}">
                  <a16:creationId xmlns:a16="http://schemas.microsoft.com/office/drawing/2014/main" id="{0A08450A-9ACF-46C1-95E4-FABA8B27941E}"/>
                </a:ext>
              </a:extLst>
            </p:cNvPr>
            <p:cNvSpPr txBox="1"/>
            <p:nvPr/>
          </p:nvSpPr>
          <p:spPr>
            <a:xfrm>
              <a:off x="2611638" y="984518"/>
              <a:ext cx="553998" cy="2411520"/>
            </a:xfrm>
            <a:prstGeom prst="rect">
              <a:avLst/>
            </a:prstGeom>
            <a:noFill/>
          </p:spPr>
          <p:txBody>
            <a:bodyPr vert="eaVert" wrap="square" rtlCol="0">
              <a:spAutoFit/>
            </a:bodyPr>
            <a:lstStyle/>
            <a:p>
              <a:pPr algn="ctr"/>
              <a:r>
                <a:rPr lang="zh-CN" altLang="en-US" sz="2400" b="1" dirty="0">
                  <a:latin typeface="+mj-ea"/>
                  <a:ea typeface="+mj-ea"/>
                </a:rPr>
                <a:t>增强现实技术</a:t>
              </a:r>
            </a:p>
          </p:txBody>
        </p:sp>
      </p:grpSp>
      <p:grpSp>
        <p:nvGrpSpPr>
          <p:cNvPr id="57" name="组合 56">
            <a:extLst>
              <a:ext uri="{FF2B5EF4-FFF2-40B4-BE49-F238E27FC236}">
                <a16:creationId xmlns:a16="http://schemas.microsoft.com/office/drawing/2014/main" id="{E37C243D-55F8-45B3-B77E-E7F1D44C6208}"/>
              </a:ext>
            </a:extLst>
          </p:cNvPr>
          <p:cNvGrpSpPr/>
          <p:nvPr/>
        </p:nvGrpSpPr>
        <p:grpSpPr>
          <a:xfrm>
            <a:off x="4784572" y="4021730"/>
            <a:ext cx="2174601" cy="1353090"/>
            <a:chOff x="4423119" y="1446279"/>
            <a:chExt cx="2511068" cy="1400422"/>
          </a:xfrm>
        </p:grpSpPr>
        <p:sp>
          <p:nvSpPr>
            <p:cNvPr id="58" name="矩形 57">
              <a:extLst>
                <a:ext uri="{FF2B5EF4-FFF2-40B4-BE49-F238E27FC236}">
                  <a16:creationId xmlns:a16="http://schemas.microsoft.com/office/drawing/2014/main" id="{9FEFFCD5-B5F8-49FD-8F32-2D66B3659540}"/>
                </a:ext>
              </a:extLst>
            </p:cNvPr>
            <p:cNvSpPr/>
            <p:nvPr/>
          </p:nvSpPr>
          <p:spPr>
            <a:xfrm>
              <a:off x="4423119" y="1446279"/>
              <a:ext cx="2511068" cy="1400422"/>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9" name="图片 58">
              <a:extLst>
                <a:ext uri="{FF2B5EF4-FFF2-40B4-BE49-F238E27FC236}">
                  <a16:creationId xmlns:a16="http://schemas.microsoft.com/office/drawing/2014/main" id="{4FD8B6A6-8077-4FCF-AECC-F539F9799799}"/>
                </a:ext>
              </a:extLst>
            </p:cNvPr>
            <p:cNvPicPr>
              <a:picLocks noChangeAspect="1"/>
            </p:cNvPicPr>
            <p:nvPr/>
          </p:nvPicPr>
          <p:blipFill>
            <a:blip r:embed="rId5"/>
            <a:stretch>
              <a:fillRect/>
            </a:stretch>
          </p:blipFill>
          <p:spPr>
            <a:xfrm>
              <a:off x="4452379" y="1470400"/>
              <a:ext cx="1890423" cy="1322345"/>
            </a:xfrm>
            <a:prstGeom prst="rect">
              <a:avLst/>
            </a:prstGeom>
          </p:spPr>
        </p:pic>
        <p:sp>
          <p:nvSpPr>
            <p:cNvPr id="60" name="文本框 59">
              <a:extLst>
                <a:ext uri="{FF2B5EF4-FFF2-40B4-BE49-F238E27FC236}">
                  <a16:creationId xmlns:a16="http://schemas.microsoft.com/office/drawing/2014/main" id="{B3E76F5F-EBF5-44B4-8995-FA349003C365}"/>
                </a:ext>
              </a:extLst>
            </p:cNvPr>
            <p:cNvSpPr txBox="1"/>
            <p:nvPr/>
          </p:nvSpPr>
          <p:spPr>
            <a:xfrm>
              <a:off x="6380188" y="1479204"/>
              <a:ext cx="553998" cy="1367496"/>
            </a:xfrm>
            <a:prstGeom prst="rect">
              <a:avLst/>
            </a:prstGeom>
            <a:noFill/>
          </p:spPr>
          <p:txBody>
            <a:bodyPr vert="eaVert" wrap="square" rtlCol="0">
              <a:spAutoFit/>
            </a:bodyPr>
            <a:lstStyle/>
            <a:p>
              <a:pPr algn="ctr"/>
              <a:r>
                <a:rPr lang="zh-CN" altLang="en-US" sz="2400" b="1" dirty="0">
                  <a:latin typeface="+mn-ea"/>
                  <a:ea typeface="+mn-ea"/>
                </a:rPr>
                <a:t>维修视频</a:t>
              </a:r>
            </a:p>
          </p:txBody>
        </p:sp>
      </p:grpSp>
      <p:sp>
        <p:nvSpPr>
          <p:cNvPr id="61" name="箭头: 燕尾形 60">
            <a:extLst>
              <a:ext uri="{FF2B5EF4-FFF2-40B4-BE49-F238E27FC236}">
                <a16:creationId xmlns:a16="http://schemas.microsoft.com/office/drawing/2014/main" id="{07587029-025C-404E-8D9C-28C82DA96C79}"/>
              </a:ext>
            </a:extLst>
          </p:cNvPr>
          <p:cNvSpPr/>
          <p:nvPr/>
        </p:nvSpPr>
        <p:spPr>
          <a:xfrm>
            <a:off x="3181421" y="4494492"/>
            <a:ext cx="1485760" cy="383470"/>
          </a:xfrm>
          <a:prstGeom prst="notchedRightArrow">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箭头: 燕尾形 61">
            <a:extLst>
              <a:ext uri="{FF2B5EF4-FFF2-40B4-BE49-F238E27FC236}">
                <a16:creationId xmlns:a16="http://schemas.microsoft.com/office/drawing/2014/main" id="{CCF1512E-FF08-4E92-B651-8A6C7C52F8AF}"/>
              </a:ext>
            </a:extLst>
          </p:cNvPr>
          <p:cNvSpPr/>
          <p:nvPr/>
        </p:nvSpPr>
        <p:spPr>
          <a:xfrm>
            <a:off x="7103928" y="4481782"/>
            <a:ext cx="1609897" cy="383470"/>
          </a:xfrm>
          <a:prstGeom prst="notchedRightArrow">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文本框 62">
            <a:extLst>
              <a:ext uri="{FF2B5EF4-FFF2-40B4-BE49-F238E27FC236}">
                <a16:creationId xmlns:a16="http://schemas.microsoft.com/office/drawing/2014/main" id="{CBD54007-2E13-49F1-8BA4-7049E648F43B}"/>
              </a:ext>
            </a:extLst>
          </p:cNvPr>
          <p:cNvSpPr txBox="1"/>
          <p:nvPr/>
        </p:nvSpPr>
        <p:spPr>
          <a:xfrm>
            <a:off x="3553374" y="4202373"/>
            <a:ext cx="1039906" cy="369332"/>
          </a:xfrm>
          <a:prstGeom prst="rect">
            <a:avLst/>
          </a:prstGeom>
          <a:noFill/>
        </p:spPr>
        <p:txBody>
          <a:bodyPr wrap="square" rtlCol="0">
            <a:spAutoFit/>
          </a:bodyPr>
          <a:lstStyle/>
          <a:p>
            <a:r>
              <a:rPr lang="zh-CN" altLang="en-US" b="1" dirty="0">
                <a:latin typeface="+mj-lt"/>
                <a:ea typeface="微软雅黑" panose="020B0503020204020204" pitchFamily="34" charset="-122"/>
              </a:rPr>
              <a:t>标记</a:t>
            </a:r>
          </a:p>
        </p:txBody>
      </p:sp>
      <p:sp>
        <p:nvSpPr>
          <p:cNvPr id="64" name="文本框 63">
            <a:extLst>
              <a:ext uri="{FF2B5EF4-FFF2-40B4-BE49-F238E27FC236}">
                <a16:creationId xmlns:a16="http://schemas.microsoft.com/office/drawing/2014/main" id="{2FD3A3C4-AB18-4DB8-8A84-3385545CCAA7}"/>
              </a:ext>
            </a:extLst>
          </p:cNvPr>
          <p:cNvSpPr txBox="1"/>
          <p:nvPr/>
        </p:nvSpPr>
        <p:spPr>
          <a:xfrm>
            <a:off x="3314543" y="4877962"/>
            <a:ext cx="1191360" cy="369332"/>
          </a:xfrm>
          <a:prstGeom prst="rect">
            <a:avLst/>
          </a:prstGeom>
          <a:noFill/>
        </p:spPr>
        <p:txBody>
          <a:bodyPr wrap="square" rtlCol="0">
            <a:spAutoFit/>
          </a:bodyPr>
          <a:lstStyle/>
          <a:p>
            <a:r>
              <a:rPr lang="zh-CN" altLang="en-US" b="1" dirty="0">
                <a:latin typeface="+mj-ea"/>
                <a:ea typeface="+mj-ea"/>
              </a:rPr>
              <a:t>维修工艺</a:t>
            </a:r>
          </a:p>
        </p:txBody>
      </p:sp>
      <p:sp>
        <p:nvSpPr>
          <p:cNvPr id="65" name="文本框 64">
            <a:extLst>
              <a:ext uri="{FF2B5EF4-FFF2-40B4-BE49-F238E27FC236}">
                <a16:creationId xmlns:a16="http://schemas.microsoft.com/office/drawing/2014/main" id="{F8A95150-468C-4EBA-891A-FB04ADA46D52}"/>
              </a:ext>
            </a:extLst>
          </p:cNvPr>
          <p:cNvSpPr txBox="1"/>
          <p:nvPr/>
        </p:nvSpPr>
        <p:spPr>
          <a:xfrm>
            <a:off x="6991549" y="4170528"/>
            <a:ext cx="1612027" cy="369332"/>
          </a:xfrm>
          <a:prstGeom prst="rect">
            <a:avLst/>
          </a:prstGeom>
          <a:noFill/>
        </p:spPr>
        <p:txBody>
          <a:bodyPr wrap="square" rtlCol="0">
            <a:spAutoFit/>
          </a:bodyPr>
          <a:lstStyle/>
          <a:p>
            <a:r>
              <a:rPr lang="zh-CN" altLang="en-US" b="1" dirty="0">
                <a:latin typeface="+mj-ea"/>
                <a:ea typeface="+mj-ea"/>
              </a:rPr>
              <a:t>虚实融合示教</a:t>
            </a:r>
          </a:p>
        </p:txBody>
      </p:sp>
      <p:sp>
        <p:nvSpPr>
          <p:cNvPr id="67" name="矩形 66">
            <a:extLst>
              <a:ext uri="{FF2B5EF4-FFF2-40B4-BE49-F238E27FC236}">
                <a16:creationId xmlns:a16="http://schemas.microsoft.com/office/drawing/2014/main" id="{BA0A15A6-F857-49CD-BE68-FFB94677D4DF}"/>
              </a:ext>
            </a:extLst>
          </p:cNvPr>
          <p:cNvSpPr/>
          <p:nvPr/>
        </p:nvSpPr>
        <p:spPr>
          <a:xfrm>
            <a:off x="8943991" y="5089119"/>
            <a:ext cx="3047055" cy="992356"/>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42">
            <a:extLst>
              <a:ext uri="{FF2B5EF4-FFF2-40B4-BE49-F238E27FC236}">
                <a16:creationId xmlns:a16="http://schemas.microsoft.com/office/drawing/2014/main" id="{1AAD56AA-F6AE-4F58-9D43-4B41C2C9D515}"/>
              </a:ext>
            </a:extLst>
          </p:cNvPr>
          <p:cNvSpPr txBox="1"/>
          <p:nvPr/>
        </p:nvSpPr>
        <p:spPr>
          <a:xfrm>
            <a:off x="9008008" y="5112775"/>
            <a:ext cx="2983040" cy="943951"/>
          </a:xfrm>
          <a:prstGeom prst="rect">
            <a:avLst/>
          </a:prstGeom>
          <a:noFill/>
        </p:spPr>
        <p:txBody>
          <a:bodyPr wrap="square" lIns="0" tIns="0" rIns="0" bIns="0" anchor="ctr">
            <a:normAutofit/>
          </a:bodyPr>
          <a:lstStyle/>
          <a:p>
            <a:pPr algn="just" defTabSz="914378">
              <a:lnSpc>
                <a:spcPct val="120000"/>
              </a:lnSpc>
              <a:spcBef>
                <a:spcPct val="0"/>
              </a:spcBef>
              <a:defRPr/>
            </a:pPr>
            <a:r>
              <a:rPr lang="en-US" altLang="zh-CN" sz="1600" kern="100" dirty="0">
                <a:latin typeface="+mn-ea"/>
                <a:ea typeface="+mn-ea"/>
                <a:cs typeface="Times New Roman" panose="02020603050405020304" pitchFamily="18" charset="0"/>
              </a:rPr>
              <a:t>3.</a:t>
            </a:r>
            <a:r>
              <a:rPr lang="zh-CN" altLang="en-US" sz="1600" kern="100" dirty="0">
                <a:latin typeface="+mn-ea"/>
                <a:ea typeface="+mn-ea"/>
                <a:cs typeface="Times New Roman" panose="02020603050405020304" pitchFamily="18" charset="0"/>
              </a:rPr>
              <a:t>提高工作人员维修效率，维修的正确率，以及提高对新员工的培养效率</a:t>
            </a:r>
            <a:r>
              <a:rPr lang="zh-CN" altLang="en-US" kern="100" dirty="0">
                <a:latin typeface="+mn-ea"/>
                <a:ea typeface="+mn-ea"/>
                <a:cs typeface="Times New Roman" panose="02020603050405020304" pitchFamily="18" charset="0"/>
              </a:rPr>
              <a:t>。</a:t>
            </a:r>
          </a:p>
        </p:txBody>
      </p:sp>
    </p:spTree>
    <p:extLst>
      <p:ext uri="{BB962C8B-B14F-4D97-AF65-F5344CB8AC3E}">
        <p14:creationId xmlns:p14="http://schemas.microsoft.com/office/powerpoint/2010/main" val="179727898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 calcmode="lin" valueType="num">
                                      <p:cBhvr>
                                        <p:cTn id="20" dur="500" fill="hold"/>
                                        <p:tgtEl>
                                          <p:spTgt spid="114"/>
                                        </p:tgtEl>
                                        <p:attrNameLst>
                                          <p:attrName>ppt_w</p:attrName>
                                        </p:attrNameLst>
                                      </p:cBhvr>
                                      <p:tavLst>
                                        <p:tav tm="0">
                                          <p:val>
                                            <p:fltVal val="0"/>
                                          </p:val>
                                        </p:tav>
                                        <p:tav tm="100000">
                                          <p:val>
                                            <p:strVal val="#ppt_w"/>
                                          </p:val>
                                        </p:tav>
                                      </p:tavLst>
                                    </p:anim>
                                    <p:anim calcmode="lin" valueType="num">
                                      <p:cBhvr>
                                        <p:cTn id="21" dur="500" fill="hold"/>
                                        <p:tgtEl>
                                          <p:spTgt spid="114"/>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100"/>
                                  </p:stCondLst>
                                  <p:childTnLst>
                                    <p:set>
                                      <p:cBhvr>
                                        <p:cTn id="23" dur="1" fill="hold">
                                          <p:stCondLst>
                                            <p:cond delay="0"/>
                                          </p:stCondLst>
                                        </p:cTn>
                                        <p:tgtEl>
                                          <p:spTgt spid="115"/>
                                        </p:tgtEl>
                                        <p:attrNameLst>
                                          <p:attrName>style.visibility</p:attrName>
                                        </p:attrNameLst>
                                      </p:cBhvr>
                                      <p:to>
                                        <p:strVal val="visible"/>
                                      </p:to>
                                    </p:set>
                                    <p:anim calcmode="lin" valueType="num">
                                      <p:cBhvr>
                                        <p:cTn id="24" dur="500" fill="hold"/>
                                        <p:tgtEl>
                                          <p:spTgt spid="115"/>
                                        </p:tgtEl>
                                        <p:attrNameLst>
                                          <p:attrName>ppt_w</p:attrName>
                                        </p:attrNameLst>
                                      </p:cBhvr>
                                      <p:tavLst>
                                        <p:tav tm="0">
                                          <p:val>
                                            <p:fltVal val="0"/>
                                          </p:val>
                                        </p:tav>
                                        <p:tav tm="100000">
                                          <p:val>
                                            <p:strVal val="#ppt_w"/>
                                          </p:val>
                                        </p:tav>
                                      </p:tavLst>
                                    </p:anim>
                                    <p:anim calcmode="lin" valueType="num">
                                      <p:cBhvr>
                                        <p:cTn id="25" dur="500" fill="hold"/>
                                        <p:tgtEl>
                                          <p:spTgt spid="115"/>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200"/>
                                  </p:stCondLst>
                                  <p:childTnLst>
                                    <p:set>
                                      <p:cBhvr>
                                        <p:cTn id="27" dur="1" fill="hold">
                                          <p:stCondLst>
                                            <p:cond delay="0"/>
                                          </p:stCondLst>
                                        </p:cTn>
                                        <p:tgtEl>
                                          <p:spTgt spid="116"/>
                                        </p:tgtEl>
                                        <p:attrNameLst>
                                          <p:attrName>style.visibility</p:attrName>
                                        </p:attrNameLst>
                                      </p:cBhvr>
                                      <p:to>
                                        <p:strVal val="visible"/>
                                      </p:to>
                                    </p:set>
                                    <p:anim calcmode="lin" valueType="num">
                                      <p:cBhvr>
                                        <p:cTn id="28" dur="500" fill="hold"/>
                                        <p:tgtEl>
                                          <p:spTgt spid="116"/>
                                        </p:tgtEl>
                                        <p:attrNameLst>
                                          <p:attrName>ppt_w</p:attrName>
                                        </p:attrNameLst>
                                      </p:cBhvr>
                                      <p:tavLst>
                                        <p:tav tm="0">
                                          <p:val>
                                            <p:fltVal val="0"/>
                                          </p:val>
                                        </p:tav>
                                        <p:tav tm="100000">
                                          <p:val>
                                            <p:strVal val="#ppt_w"/>
                                          </p:val>
                                        </p:tav>
                                      </p:tavLst>
                                    </p:anim>
                                    <p:anim calcmode="lin" valueType="num">
                                      <p:cBhvr>
                                        <p:cTn id="29" dur="500" fill="hold"/>
                                        <p:tgtEl>
                                          <p:spTgt spid="116"/>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00"/>
                                  </p:stCondLst>
                                  <p:childTnLst>
                                    <p:set>
                                      <p:cBhvr>
                                        <p:cTn id="31" dur="1" fill="hold">
                                          <p:stCondLst>
                                            <p:cond delay="0"/>
                                          </p:stCondLst>
                                        </p:cTn>
                                        <p:tgtEl>
                                          <p:spTgt spid="117"/>
                                        </p:tgtEl>
                                        <p:attrNameLst>
                                          <p:attrName>style.visibility</p:attrName>
                                        </p:attrNameLst>
                                      </p:cBhvr>
                                      <p:to>
                                        <p:strVal val="visible"/>
                                      </p:to>
                                    </p:set>
                                    <p:anim calcmode="lin" valueType="num">
                                      <p:cBhvr>
                                        <p:cTn id="32" dur="500" fill="hold"/>
                                        <p:tgtEl>
                                          <p:spTgt spid="117"/>
                                        </p:tgtEl>
                                        <p:attrNameLst>
                                          <p:attrName>ppt_w</p:attrName>
                                        </p:attrNameLst>
                                      </p:cBhvr>
                                      <p:tavLst>
                                        <p:tav tm="0">
                                          <p:val>
                                            <p:fltVal val="0"/>
                                          </p:val>
                                        </p:tav>
                                        <p:tav tm="100000">
                                          <p:val>
                                            <p:strVal val="#ppt_w"/>
                                          </p:val>
                                        </p:tav>
                                      </p:tavLst>
                                    </p:anim>
                                    <p:anim calcmode="lin" valueType="num">
                                      <p:cBhvr>
                                        <p:cTn id="33" dur="500" fill="hold"/>
                                        <p:tgtEl>
                                          <p:spTgt spid="117"/>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300"/>
                                  </p:stCondLst>
                                  <p:childTnLst>
                                    <p:set>
                                      <p:cBhvr>
                                        <p:cTn id="35" dur="1" fill="hold">
                                          <p:stCondLst>
                                            <p:cond delay="0"/>
                                          </p:stCondLst>
                                        </p:cTn>
                                        <p:tgtEl>
                                          <p:spTgt spid="118"/>
                                        </p:tgtEl>
                                        <p:attrNameLst>
                                          <p:attrName>style.visibility</p:attrName>
                                        </p:attrNameLst>
                                      </p:cBhvr>
                                      <p:to>
                                        <p:strVal val="visible"/>
                                      </p:to>
                                    </p:set>
                                    <p:anim calcmode="lin" valueType="num">
                                      <p:cBhvr>
                                        <p:cTn id="36" dur="500" fill="hold"/>
                                        <p:tgtEl>
                                          <p:spTgt spid="118"/>
                                        </p:tgtEl>
                                        <p:attrNameLst>
                                          <p:attrName>ppt_w</p:attrName>
                                        </p:attrNameLst>
                                      </p:cBhvr>
                                      <p:tavLst>
                                        <p:tav tm="0">
                                          <p:val>
                                            <p:fltVal val="0"/>
                                          </p:val>
                                        </p:tav>
                                        <p:tav tm="100000">
                                          <p:val>
                                            <p:strVal val="#ppt_w"/>
                                          </p:val>
                                        </p:tav>
                                      </p:tavLst>
                                    </p:anim>
                                    <p:anim calcmode="lin" valueType="num">
                                      <p:cBhvr>
                                        <p:cTn id="37" dur="500" fill="hold"/>
                                        <p:tgtEl>
                                          <p:spTgt spid="1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114" grpId="0" animBg="1"/>
      <p:bldP spid="115" grpId="0" animBg="1"/>
      <p:bldP spid="116" grpId="0" animBg="1"/>
      <p:bldP spid="117" grpId="0" animBg="1"/>
      <p:bldP spid="1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p:blipFill>
        <p:spPr>
          <a:xfrm>
            <a:off x="0" y="152402"/>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项目概况</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4" name="椭圆 113">
            <a:extLst>
              <a:ext uri="{FF2B5EF4-FFF2-40B4-BE49-F238E27FC236}">
                <a16:creationId xmlns:a16="http://schemas.microsoft.com/office/drawing/2014/main" id="{CF72A6B3-ED11-431D-B109-DBD6A5B3B05A}"/>
              </a:ext>
            </a:extLst>
          </p:cNvPr>
          <p:cNvSpPr/>
          <p:nvPr/>
        </p:nvSpPr>
        <p:spPr>
          <a:xfrm>
            <a:off x="4608629" y="5436594"/>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15" name="椭圆 114">
            <a:extLst>
              <a:ext uri="{FF2B5EF4-FFF2-40B4-BE49-F238E27FC236}">
                <a16:creationId xmlns:a16="http://schemas.microsoft.com/office/drawing/2014/main" id="{CBE30325-7D94-41FD-BFC7-A75B27A4DD0C}"/>
              </a:ext>
            </a:extLst>
          </p:cNvPr>
          <p:cNvSpPr/>
          <p:nvPr/>
        </p:nvSpPr>
        <p:spPr>
          <a:xfrm>
            <a:off x="3809095" y="4302075"/>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endParaRPr>
          </a:p>
        </p:txBody>
      </p:sp>
      <p:sp>
        <p:nvSpPr>
          <p:cNvPr id="116" name="椭圆 115">
            <a:extLst>
              <a:ext uri="{FF2B5EF4-FFF2-40B4-BE49-F238E27FC236}">
                <a16:creationId xmlns:a16="http://schemas.microsoft.com/office/drawing/2014/main" id="{3980B7F5-855B-4E4E-94EE-26BC61B4D6A7}"/>
              </a:ext>
            </a:extLst>
          </p:cNvPr>
          <p:cNvSpPr/>
          <p:nvPr/>
        </p:nvSpPr>
        <p:spPr>
          <a:xfrm>
            <a:off x="4861698" y="3155675"/>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17" name="椭圆 116">
            <a:extLst>
              <a:ext uri="{FF2B5EF4-FFF2-40B4-BE49-F238E27FC236}">
                <a16:creationId xmlns:a16="http://schemas.microsoft.com/office/drawing/2014/main" id="{851C12A1-3EB7-4FFD-9B2B-E198F4DB2C80}"/>
              </a:ext>
            </a:extLst>
          </p:cNvPr>
          <p:cNvSpPr/>
          <p:nvPr/>
        </p:nvSpPr>
        <p:spPr>
          <a:xfrm>
            <a:off x="5484609" y="4127531"/>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18" name="椭圆 117">
            <a:extLst>
              <a:ext uri="{FF2B5EF4-FFF2-40B4-BE49-F238E27FC236}">
                <a16:creationId xmlns:a16="http://schemas.microsoft.com/office/drawing/2014/main" id="{8C8BF0CC-8F22-4F19-8A55-9B2C5437E828}"/>
              </a:ext>
            </a:extLst>
          </p:cNvPr>
          <p:cNvSpPr/>
          <p:nvPr/>
        </p:nvSpPr>
        <p:spPr>
          <a:xfrm>
            <a:off x="4784572" y="2945148"/>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41" name="矩形 140">
            <a:extLst>
              <a:ext uri="{FF2B5EF4-FFF2-40B4-BE49-F238E27FC236}">
                <a16:creationId xmlns:a16="http://schemas.microsoft.com/office/drawing/2014/main" id="{F03FF162-E222-4928-AE0A-65D1D39BB7D5}"/>
              </a:ext>
            </a:extLst>
          </p:cNvPr>
          <p:cNvSpPr/>
          <p:nvPr/>
        </p:nvSpPr>
        <p:spPr>
          <a:xfrm>
            <a:off x="10175" y="1304509"/>
            <a:ext cx="9384837" cy="254802"/>
          </a:xfrm>
          <a:prstGeom prst="rect">
            <a:avLst/>
          </a:prstGeom>
        </p:spPr>
        <p:txBody>
          <a:bodyPr wrap="none" lIns="0" tIns="0" rIns="0" bIns="0" anchor="ctr">
            <a:normAutofit fontScale="92500" lnSpcReduction="20000"/>
          </a:bodyPr>
          <a:lstStyle/>
          <a:p>
            <a:pPr lvl="0" algn="ctr" defTabSz="914378">
              <a:spcBef>
                <a:spcPct val="0"/>
              </a:spcBef>
              <a:defRPr/>
            </a:pPr>
            <a:r>
              <a:rPr lang="zh-CN" altLang="en-US" sz="2000" b="1" dirty="0">
                <a:solidFill>
                  <a:schemeClr val="accent1"/>
                </a:solidFill>
                <a:latin typeface="+mn-ea"/>
                <a:ea typeface="+mn-ea"/>
              </a:rPr>
              <a:t>    </a:t>
            </a:r>
          </a:p>
        </p:txBody>
      </p:sp>
      <p:graphicFrame>
        <p:nvGraphicFramePr>
          <p:cNvPr id="41" name="图示 40">
            <a:extLst>
              <a:ext uri="{FF2B5EF4-FFF2-40B4-BE49-F238E27FC236}">
                <a16:creationId xmlns:a16="http://schemas.microsoft.com/office/drawing/2014/main" id="{17599554-95DA-43B3-A44A-BD2BC5BC42CB}"/>
              </a:ext>
            </a:extLst>
          </p:cNvPr>
          <p:cNvGraphicFramePr/>
          <p:nvPr>
            <p:extLst>
              <p:ext uri="{D42A27DB-BD31-4B8C-83A1-F6EECF244321}">
                <p14:modId xmlns:p14="http://schemas.microsoft.com/office/powerpoint/2010/main" val="2477872751"/>
              </p:ext>
            </p:extLst>
          </p:nvPr>
        </p:nvGraphicFramePr>
        <p:xfrm>
          <a:off x="2032000" y="2336799"/>
          <a:ext cx="9702800" cy="436562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2" name="形状 41">
            <a:extLst>
              <a:ext uri="{FF2B5EF4-FFF2-40B4-BE49-F238E27FC236}">
                <a16:creationId xmlns:a16="http://schemas.microsoft.com/office/drawing/2014/main" id="{F69FEA03-5254-497C-AB3A-32F9DBB49F77}"/>
              </a:ext>
            </a:extLst>
          </p:cNvPr>
          <p:cNvSpPr/>
          <p:nvPr/>
        </p:nvSpPr>
        <p:spPr>
          <a:xfrm>
            <a:off x="629444" y="3734011"/>
            <a:ext cx="4749460" cy="2968413"/>
          </a:xfrm>
          <a:prstGeom prst="swooshArrow">
            <a:avLst>
              <a:gd name="adj1" fmla="val 25000"/>
              <a:gd name="adj2" fmla="val 25000"/>
            </a:avLst>
          </a:prstGeom>
          <a:solidFill>
            <a:schemeClr val="accent2">
              <a:lumMod val="40000"/>
              <a:lumOff val="6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grpSp>
        <p:nvGrpSpPr>
          <p:cNvPr id="44" name="组合 43">
            <a:extLst>
              <a:ext uri="{FF2B5EF4-FFF2-40B4-BE49-F238E27FC236}">
                <a16:creationId xmlns:a16="http://schemas.microsoft.com/office/drawing/2014/main" id="{5E65EBAE-2073-4344-8693-FDDAC123CAB4}"/>
              </a:ext>
            </a:extLst>
          </p:cNvPr>
          <p:cNvGrpSpPr/>
          <p:nvPr/>
        </p:nvGrpSpPr>
        <p:grpSpPr>
          <a:xfrm>
            <a:off x="212546" y="4178123"/>
            <a:ext cx="4041203" cy="1461597"/>
            <a:chOff x="-105705" y="997187"/>
            <a:chExt cx="4041203" cy="1461597"/>
          </a:xfrm>
        </p:grpSpPr>
        <p:sp>
          <p:nvSpPr>
            <p:cNvPr id="45" name="矩形: 对角圆角 44">
              <a:extLst>
                <a:ext uri="{FF2B5EF4-FFF2-40B4-BE49-F238E27FC236}">
                  <a16:creationId xmlns:a16="http://schemas.microsoft.com/office/drawing/2014/main" id="{B87CC95C-0BD7-4AAB-A883-12291AEFD0DA}"/>
                </a:ext>
              </a:extLst>
            </p:cNvPr>
            <p:cNvSpPr/>
            <p:nvPr/>
          </p:nvSpPr>
          <p:spPr>
            <a:xfrm>
              <a:off x="0" y="997187"/>
              <a:ext cx="3935498" cy="841224"/>
            </a:xfrm>
            <a:prstGeom prst="round2Diag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46" name="矩形: 对角圆角 4">
              <a:extLst>
                <a:ext uri="{FF2B5EF4-FFF2-40B4-BE49-F238E27FC236}">
                  <a16:creationId xmlns:a16="http://schemas.microsoft.com/office/drawing/2014/main" id="{26F0030F-D87F-4747-8151-F0AAACF3C1A7}"/>
                </a:ext>
              </a:extLst>
            </p:cNvPr>
            <p:cNvSpPr txBox="1"/>
            <p:nvPr/>
          </p:nvSpPr>
          <p:spPr>
            <a:xfrm>
              <a:off x="-105705" y="1699690"/>
              <a:ext cx="3853368" cy="7590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186231" bIns="0" numCol="1" spcCol="1270" anchor="t" anchorCtr="0">
              <a:noAutofit/>
            </a:bodyPr>
            <a:lstStyle/>
            <a:p>
              <a:pPr marL="0" lvl="0" indent="0" algn="r" defTabSz="1066800">
                <a:lnSpc>
                  <a:spcPct val="90000"/>
                </a:lnSpc>
                <a:spcBef>
                  <a:spcPct val="0"/>
                </a:spcBef>
                <a:spcAft>
                  <a:spcPct val="35000"/>
                </a:spcAft>
                <a:buNone/>
              </a:pPr>
              <a:r>
                <a:rPr lang="zh-CN" altLang="en-US" sz="2400" b="1" kern="1200" dirty="0"/>
                <a:t>主要功能模块要求</a:t>
              </a:r>
            </a:p>
          </p:txBody>
        </p:sp>
      </p:grpSp>
      <p:sp>
        <p:nvSpPr>
          <p:cNvPr id="47" name="椭圆 46">
            <a:extLst>
              <a:ext uri="{FF2B5EF4-FFF2-40B4-BE49-F238E27FC236}">
                <a16:creationId xmlns:a16="http://schemas.microsoft.com/office/drawing/2014/main" id="{E982F2B9-E9A1-4D8D-82C4-2B11787971E1}"/>
              </a:ext>
            </a:extLst>
          </p:cNvPr>
          <p:cNvSpPr/>
          <p:nvPr/>
        </p:nvSpPr>
        <p:spPr>
          <a:xfrm>
            <a:off x="4531733" y="4271026"/>
            <a:ext cx="351460" cy="351460"/>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aphicFrame>
        <p:nvGraphicFramePr>
          <p:cNvPr id="6" name="图示 5">
            <a:extLst>
              <a:ext uri="{FF2B5EF4-FFF2-40B4-BE49-F238E27FC236}">
                <a16:creationId xmlns:a16="http://schemas.microsoft.com/office/drawing/2014/main" id="{014A32A4-C9F0-4232-91BB-FAC6F69F3004}"/>
              </a:ext>
            </a:extLst>
          </p:cNvPr>
          <p:cNvGraphicFramePr/>
          <p:nvPr>
            <p:extLst>
              <p:ext uri="{D42A27DB-BD31-4B8C-83A1-F6EECF244321}">
                <p14:modId xmlns:p14="http://schemas.microsoft.com/office/powerpoint/2010/main" val="4180109078"/>
              </p:ext>
            </p:extLst>
          </p:nvPr>
        </p:nvGraphicFramePr>
        <p:xfrm>
          <a:off x="2032000" y="719666"/>
          <a:ext cx="8910320" cy="330605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0" name="形状 49">
            <a:extLst>
              <a:ext uri="{FF2B5EF4-FFF2-40B4-BE49-F238E27FC236}">
                <a16:creationId xmlns:a16="http://schemas.microsoft.com/office/drawing/2014/main" id="{EFE6CD1D-57CD-453D-8C13-8022A5590F9D}"/>
              </a:ext>
            </a:extLst>
          </p:cNvPr>
          <p:cNvSpPr/>
          <p:nvPr/>
        </p:nvSpPr>
        <p:spPr>
          <a:xfrm rot="20185470">
            <a:off x="2080285" y="2103254"/>
            <a:ext cx="3433548" cy="2023233"/>
          </a:xfrm>
          <a:prstGeom prst="swooshArrow">
            <a:avLst>
              <a:gd name="adj1" fmla="val 25000"/>
              <a:gd name="adj2" fmla="val 25000"/>
            </a:avLst>
          </a:prstGeom>
          <a:solidFill>
            <a:schemeClr val="accent3">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51" name="矩形: 对角圆角 4">
            <a:extLst>
              <a:ext uri="{FF2B5EF4-FFF2-40B4-BE49-F238E27FC236}">
                <a16:creationId xmlns:a16="http://schemas.microsoft.com/office/drawing/2014/main" id="{91D8B727-3A77-4252-9418-B45A0C7176EF}"/>
              </a:ext>
            </a:extLst>
          </p:cNvPr>
          <p:cNvSpPr txBox="1"/>
          <p:nvPr/>
        </p:nvSpPr>
        <p:spPr>
          <a:xfrm>
            <a:off x="617351" y="2798656"/>
            <a:ext cx="3853368" cy="7590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186231" bIns="0" numCol="1" spcCol="1270" anchor="t" anchorCtr="0">
            <a:noAutofit/>
          </a:bodyPr>
          <a:lstStyle/>
          <a:p>
            <a:pPr marL="0" lvl="0" indent="0" algn="r" defTabSz="1066800">
              <a:lnSpc>
                <a:spcPct val="90000"/>
              </a:lnSpc>
              <a:spcBef>
                <a:spcPct val="0"/>
              </a:spcBef>
              <a:spcAft>
                <a:spcPct val="35000"/>
              </a:spcAft>
              <a:buNone/>
            </a:pPr>
            <a:r>
              <a:rPr lang="zh-CN" altLang="en-US" sz="2400" b="1" kern="1200" dirty="0"/>
              <a:t>其他要求</a:t>
            </a:r>
          </a:p>
        </p:txBody>
      </p:sp>
      <p:sp>
        <p:nvSpPr>
          <p:cNvPr id="52" name="椭圆 51">
            <a:extLst>
              <a:ext uri="{FF2B5EF4-FFF2-40B4-BE49-F238E27FC236}">
                <a16:creationId xmlns:a16="http://schemas.microsoft.com/office/drawing/2014/main" id="{50913303-EF69-412F-93A0-A33908E21DAC}"/>
              </a:ext>
            </a:extLst>
          </p:cNvPr>
          <p:cNvSpPr/>
          <p:nvPr/>
        </p:nvSpPr>
        <p:spPr>
          <a:xfrm>
            <a:off x="4534070" y="1975997"/>
            <a:ext cx="327628" cy="321293"/>
          </a:xfrm>
          <a:prstGeom prst="ellipse">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27494790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 calcmode="lin" valueType="num">
                                      <p:cBhvr>
                                        <p:cTn id="20" dur="500" fill="hold"/>
                                        <p:tgtEl>
                                          <p:spTgt spid="114"/>
                                        </p:tgtEl>
                                        <p:attrNameLst>
                                          <p:attrName>ppt_w</p:attrName>
                                        </p:attrNameLst>
                                      </p:cBhvr>
                                      <p:tavLst>
                                        <p:tav tm="0">
                                          <p:val>
                                            <p:fltVal val="0"/>
                                          </p:val>
                                        </p:tav>
                                        <p:tav tm="100000">
                                          <p:val>
                                            <p:strVal val="#ppt_w"/>
                                          </p:val>
                                        </p:tav>
                                      </p:tavLst>
                                    </p:anim>
                                    <p:anim calcmode="lin" valueType="num">
                                      <p:cBhvr>
                                        <p:cTn id="21" dur="500" fill="hold"/>
                                        <p:tgtEl>
                                          <p:spTgt spid="114"/>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100"/>
                                  </p:stCondLst>
                                  <p:childTnLst>
                                    <p:set>
                                      <p:cBhvr>
                                        <p:cTn id="23" dur="1" fill="hold">
                                          <p:stCondLst>
                                            <p:cond delay="0"/>
                                          </p:stCondLst>
                                        </p:cTn>
                                        <p:tgtEl>
                                          <p:spTgt spid="115"/>
                                        </p:tgtEl>
                                        <p:attrNameLst>
                                          <p:attrName>style.visibility</p:attrName>
                                        </p:attrNameLst>
                                      </p:cBhvr>
                                      <p:to>
                                        <p:strVal val="visible"/>
                                      </p:to>
                                    </p:set>
                                    <p:anim calcmode="lin" valueType="num">
                                      <p:cBhvr>
                                        <p:cTn id="24" dur="500" fill="hold"/>
                                        <p:tgtEl>
                                          <p:spTgt spid="115"/>
                                        </p:tgtEl>
                                        <p:attrNameLst>
                                          <p:attrName>ppt_w</p:attrName>
                                        </p:attrNameLst>
                                      </p:cBhvr>
                                      <p:tavLst>
                                        <p:tav tm="0">
                                          <p:val>
                                            <p:fltVal val="0"/>
                                          </p:val>
                                        </p:tav>
                                        <p:tav tm="100000">
                                          <p:val>
                                            <p:strVal val="#ppt_w"/>
                                          </p:val>
                                        </p:tav>
                                      </p:tavLst>
                                    </p:anim>
                                    <p:anim calcmode="lin" valueType="num">
                                      <p:cBhvr>
                                        <p:cTn id="25" dur="500" fill="hold"/>
                                        <p:tgtEl>
                                          <p:spTgt spid="115"/>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200"/>
                                  </p:stCondLst>
                                  <p:childTnLst>
                                    <p:set>
                                      <p:cBhvr>
                                        <p:cTn id="27" dur="1" fill="hold">
                                          <p:stCondLst>
                                            <p:cond delay="0"/>
                                          </p:stCondLst>
                                        </p:cTn>
                                        <p:tgtEl>
                                          <p:spTgt spid="116"/>
                                        </p:tgtEl>
                                        <p:attrNameLst>
                                          <p:attrName>style.visibility</p:attrName>
                                        </p:attrNameLst>
                                      </p:cBhvr>
                                      <p:to>
                                        <p:strVal val="visible"/>
                                      </p:to>
                                    </p:set>
                                    <p:anim calcmode="lin" valueType="num">
                                      <p:cBhvr>
                                        <p:cTn id="28" dur="500" fill="hold"/>
                                        <p:tgtEl>
                                          <p:spTgt spid="116"/>
                                        </p:tgtEl>
                                        <p:attrNameLst>
                                          <p:attrName>ppt_w</p:attrName>
                                        </p:attrNameLst>
                                      </p:cBhvr>
                                      <p:tavLst>
                                        <p:tav tm="0">
                                          <p:val>
                                            <p:fltVal val="0"/>
                                          </p:val>
                                        </p:tav>
                                        <p:tav tm="100000">
                                          <p:val>
                                            <p:strVal val="#ppt_w"/>
                                          </p:val>
                                        </p:tav>
                                      </p:tavLst>
                                    </p:anim>
                                    <p:anim calcmode="lin" valueType="num">
                                      <p:cBhvr>
                                        <p:cTn id="29" dur="500" fill="hold"/>
                                        <p:tgtEl>
                                          <p:spTgt spid="116"/>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00"/>
                                  </p:stCondLst>
                                  <p:childTnLst>
                                    <p:set>
                                      <p:cBhvr>
                                        <p:cTn id="31" dur="1" fill="hold">
                                          <p:stCondLst>
                                            <p:cond delay="0"/>
                                          </p:stCondLst>
                                        </p:cTn>
                                        <p:tgtEl>
                                          <p:spTgt spid="117"/>
                                        </p:tgtEl>
                                        <p:attrNameLst>
                                          <p:attrName>style.visibility</p:attrName>
                                        </p:attrNameLst>
                                      </p:cBhvr>
                                      <p:to>
                                        <p:strVal val="visible"/>
                                      </p:to>
                                    </p:set>
                                    <p:anim calcmode="lin" valueType="num">
                                      <p:cBhvr>
                                        <p:cTn id="32" dur="500" fill="hold"/>
                                        <p:tgtEl>
                                          <p:spTgt spid="117"/>
                                        </p:tgtEl>
                                        <p:attrNameLst>
                                          <p:attrName>ppt_w</p:attrName>
                                        </p:attrNameLst>
                                      </p:cBhvr>
                                      <p:tavLst>
                                        <p:tav tm="0">
                                          <p:val>
                                            <p:fltVal val="0"/>
                                          </p:val>
                                        </p:tav>
                                        <p:tav tm="100000">
                                          <p:val>
                                            <p:strVal val="#ppt_w"/>
                                          </p:val>
                                        </p:tav>
                                      </p:tavLst>
                                    </p:anim>
                                    <p:anim calcmode="lin" valueType="num">
                                      <p:cBhvr>
                                        <p:cTn id="33" dur="500" fill="hold"/>
                                        <p:tgtEl>
                                          <p:spTgt spid="117"/>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300"/>
                                  </p:stCondLst>
                                  <p:childTnLst>
                                    <p:set>
                                      <p:cBhvr>
                                        <p:cTn id="35" dur="1" fill="hold">
                                          <p:stCondLst>
                                            <p:cond delay="0"/>
                                          </p:stCondLst>
                                        </p:cTn>
                                        <p:tgtEl>
                                          <p:spTgt spid="118"/>
                                        </p:tgtEl>
                                        <p:attrNameLst>
                                          <p:attrName>style.visibility</p:attrName>
                                        </p:attrNameLst>
                                      </p:cBhvr>
                                      <p:to>
                                        <p:strVal val="visible"/>
                                      </p:to>
                                    </p:set>
                                    <p:anim calcmode="lin" valueType="num">
                                      <p:cBhvr>
                                        <p:cTn id="36" dur="500" fill="hold"/>
                                        <p:tgtEl>
                                          <p:spTgt spid="118"/>
                                        </p:tgtEl>
                                        <p:attrNameLst>
                                          <p:attrName>ppt_w</p:attrName>
                                        </p:attrNameLst>
                                      </p:cBhvr>
                                      <p:tavLst>
                                        <p:tav tm="0">
                                          <p:val>
                                            <p:fltVal val="0"/>
                                          </p:val>
                                        </p:tav>
                                        <p:tav tm="100000">
                                          <p:val>
                                            <p:strVal val="#ppt_w"/>
                                          </p:val>
                                        </p:tav>
                                      </p:tavLst>
                                    </p:anim>
                                    <p:anim calcmode="lin" valueType="num">
                                      <p:cBhvr>
                                        <p:cTn id="37" dur="500" fill="hold"/>
                                        <p:tgtEl>
                                          <p:spTgt spid="1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114" grpId="0" animBg="1"/>
      <p:bldP spid="115" grpId="0" animBg="1"/>
      <p:bldP spid="116" grpId="0" animBg="1"/>
      <p:bldP spid="117" grpId="0" animBg="1"/>
      <p:bldP spid="1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0" y="152402"/>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7" y="228600"/>
            <a:ext cx="19719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项目概况</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4" name="椭圆 113">
            <a:extLst>
              <a:ext uri="{FF2B5EF4-FFF2-40B4-BE49-F238E27FC236}">
                <a16:creationId xmlns:a16="http://schemas.microsoft.com/office/drawing/2014/main" id="{CF72A6B3-ED11-431D-B109-DBD6A5B3B05A}"/>
              </a:ext>
            </a:extLst>
          </p:cNvPr>
          <p:cNvSpPr/>
          <p:nvPr/>
        </p:nvSpPr>
        <p:spPr>
          <a:xfrm>
            <a:off x="4608629" y="5436594"/>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15" name="椭圆 114">
            <a:extLst>
              <a:ext uri="{FF2B5EF4-FFF2-40B4-BE49-F238E27FC236}">
                <a16:creationId xmlns:a16="http://schemas.microsoft.com/office/drawing/2014/main" id="{CBE30325-7D94-41FD-BFC7-A75B27A4DD0C}"/>
              </a:ext>
            </a:extLst>
          </p:cNvPr>
          <p:cNvSpPr/>
          <p:nvPr/>
        </p:nvSpPr>
        <p:spPr>
          <a:xfrm>
            <a:off x="3809095" y="4302075"/>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endParaRPr>
          </a:p>
        </p:txBody>
      </p:sp>
      <p:sp>
        <p:nvSpPr>
          <p:cNvPr id="116" name="椭圆 115">
            <a:extLst>
              <a:ext uri="{FF2B5EF4-FFF2-40B4-BE49-F238E27FC236}">
                <a16:creationId xmlns:a16="http://schemas.microsoft.com/office/drawing/2014/main" id="{3980B7F5-855B-4E4E-94EE-26BC61B4D6A7}"/>
              </a:ext>
            </a:extLst>
          </p:cNvPr>
          <p:cNvSpPr/>
          <p:nvPr/>
        </p:nvSpPr>
        <p:spPr>
          <a:xfrm>
            <a:off x="4861698" y="3155675"/>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17" name="椭圆 116">
            <a:extLst>
              <a:ext uri="{FF2B5EF4-FFF2-40B4-BE49-F238E27FC236}">
                <a16:creationId xmlns:a16="http://schemas.microsoft.com/office/drawing/2014/main" id="{851C12A1-3EB7-4FFD-9B2B-E198F4DB2C80}"/>
              </a:ext>
            </a:extLst>
          </p:cNvPr>
          <p:cNvSpPr/>
          <p:nvPr/>
        </p:nvSpPr>
        <p:spPr>
          <a:xfrm>
            <a:off x="5484609" y="4127531"/>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18" name="椭圆 117">
            <a:extLst>
              <a:ext uri="{FF2B5EF4-FFF2-40B4-BE49-F238E27FC236}">
                <a16:creationId xmlns:a16="http://schemas.microsoft.com/office/drawing/2014/main" id="{8C8BF0CC-8F22-4F19-8A55-9B2C5437E828}"/>
              </a:ext>
            </a:extLst>
          </p:cNvPr>
          <p:cNvSpPr/>
          <p:nvPr/>
        </p:nvSpPr>
        <p:spPr>
          <a:xfrm>
            <a:off x="4784572" y="2945148"/>
            <a:ext cx="101171" cy="101184"/>
          </a:xfrm>
          <a:prstGeom prst="ellipse">
            <a:avLst/>
          </a:prstGeom>
          <a:solidFill>
            <a:schemeClr val="bg1"/>
          </a:solidFill>
          <a:ln w="12700" cap="flat" cmpd="sng" algn="ctr">
            <a:noFill/>
            <a:prstDash val="solid"/>
            <a:miter lim="800000"/>
          </a:ln>
          <a:effectLst/>
        </p:spPr>
        <p:txBody>
          <a:bodyPr lIns="121917" tIns="60958" rIns="121917" bIns="60958"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tx1">
                  <a:lumMod val="65000"/>
                  <a:lumOff val="35000"/>
                </a:schemeClr>
              </a:solidFill>
              <a:effectLst/>
              <a:uLnTx/>
              <a:uFillTx/>
              <a:latin typeface="Arial" panose="020B0604020202020204" pitchFamily="34" charset="0"/>
              <a:ea typeface="宋体" panose="02010600030101010101" pitchFamily="2" charset="-122"/>
            </a:endParaRPr>
          </a:p>
        </p:txBody>
      </p:sp>
      <p:sp>
        <p:nvSpPr>
          <p:cNvPr id="141" name="矩形 140">
            <a:extLst>
              <a:ext uri="{FF2B5EF4-FFF2-40B4-BE49-F238E27FC236}">
                <a16:creationId xmlns:a16="http://schemas.microsoft.com/office/drawing/2014/main" id="{F03FF162-E222-4928-AE0A-65D1D39BB7D5}"/>
              </a:ext>
            </a:extLst>
          </p:cNvPr>
          <p:cNvSpPr/>
          <p:nvPr/>
        </p:nvSpPr>
        <p:spPr>
          <a:xfrm>
            <a:off x="10175" y="1304509"/>
            <a:ext cx="9384837" cy="254802"/>
          </a:xfrm>
          <a:prstGeom prst="rect">
            <a:avLst/>
          </a:prstGeom>
        </p:spPr>
        <p:txBody>
          <a:bodyPr wrap="none" lIns="0" tIns="0" rIns="0" bIns="0" anchor="ctr">
            <a:normAutofit fontScale="92500" lnSpcReduction="20000"/>
          </a:bodyPr>
          <a:lstStyle/>
          <a:p>
            <a:pPr lvl="0" algn="ctr" defTabSz="914378">
              <a:spcBef>
                <a:spcPct val="0"/>
              </a:spcBef>
              <a:defRPr/>
            </a:pPr>
            <a:r>
              <a:rPr lang="zh-CN" altLang="en-US" sz="2000" b="1" dirty="0">
                <a:solidFill>
                  <a:schemeClr val="accent1"/>
                </a:solidFill>
                <a:latin typeface="+mn-ea"/>
                <a:ea typeface="+mn-ea"/>
              </a:rPr>
              <a:t>    </a:t>
            </a:r>
          </a:p>
        </p:txBody>
      </p:sp>
      <p:graphicFrame>
        <p:nvGraphicFramePr>
          <p:cNvPr id="41" name="图示 40">
            <a:extLst>
              <a:ext uri="{FF2B5EF4-FFF2-40B4-BE49-F238E27FC236}">
                <a16:creationId xmlns:a16="http://schemas.microsoft.com/office/drawing/2014/main" id="{17599554-95DA-43B3-A44A-BD2BC5BC42CB}"/>
              </a:ext>
            </a:extLst>
          </p:cNvPr>
          <p:cNvGraphicFramePr/>
          <p:nvPr>
            <p:extLst>
              <p:ext uri="{D42A27DB-BD31-4B8C-83A1-F6EECF244321}">
                <p14:modId xmlns:p14="http://schemas.microsoft.com/office/powerpoint/2010/main" val="2275068422"/>
              </p:ext>
            </p:extLst>
          </p:nvPr>
        </p:nvGraphicFramePr>
        <p:xfrm>
          <a:off x="434866" y="582190"/>
          <a:ext cx="7587729" cy="61202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31" name="组合 30">
            <a:extLst>
              <a:ext uri="{FF2B5EF4-FFF2-40B4-BE49-F238E27FC236}">
                <a16:creationId xmlns:a16="http://schemas.microsoft.com/office/drawing/2014/main" id="{E8CF30CE-D166-45FE-8CEC-211C82E227AC}"/>
              </a:ext>
            </a:extLst>
          </p:cNvPr>
          <p:cNvGrpSpPr/>
          <p:nvPr/>
        </p:nvGrpSpPr>
        <p:grpSpPr>
          <a:xfrm>
            <a:off x="5781721" y="741392"/>
            <a:ext cx="6255817" cy="1296172"/>
            <a:chOff x="541296" y="2666365"/>
            <a:chExt cx="3994680" cy="1015922"/>
          </a:xfrm>
        </p:grpSpPr>
        <p:sp>
          <p:nvSpPr>
            <p:cNvPr id="32" name="矩形 31">
              <a:extLst>
                <a:ext uri="{FF2B5EF4-FFF2-40B4-BE49-F238E27FC236}">
                  <a16:creationId xmlns:a16="http://schemas.microsoft.com/office/drawing/2014/main" id="{FB5D38F6-5CC9-4204-980D-2995CBAC4538}"/>
                </a:ext>
              </a:extLst>
            </p:cNvPr>
            <p:cNvSpPr/>
            <p:nvPr/>
          </p:nvSpPr>
          <p:spPr>
            <a:xfrm>
              <a:off x="541296" y="2666365"/>
              <a:ext cx="3994680" cy="1015922"/>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42">
              <a:extLst>
                <a:ext uri="{FF2B5EF4-FFF2-40B4-BE49-F238E27FC236}">
                  <a16:creationId xmlns:a16="http://schemas.microsoft.com/office/drawing/2014/main" id="{E67DC827-5BCF-4A53-8BD8-20AA3C86BC7B}"/>
                </a:ext>
              </a:extLst>
            </p:cNvPr>
            <p:cNvSpPr txBox="1"/>
            <p:nvPr/>
          </p:nvSpPr>
          <p:spPr>
            <a:xfrm>
              <a:off x="583257" y="2743020"/>
              <a:ext cx="3910757" cy="929738"/>
            </a:xfrm>
            <a:prstGeom prst="rect">
              <a:avLst/>
            </a:prstGeom>
            <a:noFill/>
          </p:spPr>
          <p:txBody>
            <a:bodyPr wrap="square" lIns="0" tIns="0" rIns="0" bIns="0" anchor="ctr">
              <a:normAutofit fontScale="25000" lnSpcReduction="20000"/>
            </a:bodyPr>
            <a:lstStyle/>
            <a:p>
              <a:pPr algn="just" defTabSz="914378">
                <a:lnSpc>
                  <a:spcPct val="120000"/>
                </a:lnSpc>
                <a:defRPr/>
              </a:pPr>
              <a:r>
                <a:rPr lang="zh-CN" altLang="zh-CN" sz="8000" kern="100" dirty="0">
                  <a:effectLst/>
                  <a:latin typeface="+mn-ea"/>
                  <a:ea typeface="+mn-ea"/>
                  <a:cs typeface="Times New Roman" panose="02020603050405020304" pitchFamily="18" charset="0"/>
                </a:rPr>
                <a:t>对三维模型、维修工艺及技术要求等信息进行建模，提供各类维修视频标记信息的分类关联功能，能够对标记数据进行</a:t>
              </a:r>
              <a:r>
                <a:rPr lang="zh-CN" altLang="en-US" sz="8000" kern="100" dirty="0">
                  <a:effectLst/>
                  <a:latin typeface="+mn-ea"/>
                  <a:ea typeface="+mn-ea"/>
                  <a:cs typeface="Times New Roman" panose="02020603050405020304" pitchFamily="18" charset="0"/>
                </a:rPr>
                <a:t>查改删</a:t>
              </a:r>
              <a:r>
                <a:rPr lang="zh-CN" altLang="zh-CN" sz="8000" kern="100" dirty="0">
                  <a:effectLst/>
                  <a:latin typeface="+mn-ea"/>
                  <a:ea typeface="+mn-ea"/>
                  <a:cs typeface="Times New Roman" panose="02020603050405020304" pitchFamily="18" charset="0"/>
                </a:rPr>
                <a:t>等管理，用于维修视频中的虚实融合标记</a:t>
              </a:r>
              <a:r>
                <a:rPr lang="zh-CN" altLang="en-US" sz="5000" kern="100" dirty="0">
                  <a:effectLst/>
                  <a:latin typeface="+mn-ea"/>
                  <a:ea typeface="+mn-ea"/>
                  <a:cs typeface="Times New Roman" panose="02020603050405020304" pitchFamily="18" charset="0"/>
                </a:rPr>
                <a:t>。</a:t>
              </a:r>
              <a:endParaRPr lang="zh-CN" altLang="zh-CN" sz="5000" kern="100" dirty="0">
                <a:effectLst/>
                <a:latin typeface="+mn-ea"/>
                <a:ea typeface="+mn-ea"/>
                <a:cs typeface="Times New Roman" panose="02020603050405020304" pitchFamily="18" charset="0"/>
              </a:endParaRPr>
            </a:p>
            <a:p>
              <a:pPr algn="just" defTabSz="914378">
                <a:lnSpc>
                  <a:spcPct val="120000"/>
                </a:lnSpc>
                <a:spcBef>
                  <a:spcPct val="0"/>
                </a:spcBef>
                <a:defRPr/>
              </a:pPr>
              <a:r>
                <a:rPr lang="zh-CN" altLang="en-US" kern="100" dirty="0">
                  <a:latin typeface="+mn-ea"/>
                  <a:ea typeface="+mn-ea"/>
                  <a:cs typeface="Times New Roman" panose="02020603050405020304" pitchFamily="18" charset="0"/>
                </a:rPr>
                <a:t>。</a:t>
              </a:r>
            </a:p>
          </p:txBody>
        </p:sp>
      </p:grpSp>
      <p:grpSp>
        <p:nvGrpSpPr>
          <p:cNvPr id="35" name="组合 34">
            <a:extLst>
              <a:ext uri="{FF2B5EF4-FFF2-40B4-BE49-F238E27FC236}">
                <a16:creationId xmlns:a16="http://schemas.microsoft.com/office/drawing/2014/main" id="{454E1BDD-BD3C-4349-B7B1-127D020FB6F8}"/>
              </a:ext>
            </a:extLst>
          </p:cNvPr>
          <p:cNvGrpSpPr/>
          <p:nvPr/>
        </p:nvGrpSpPr>
        <p:grpSpPr>
          <a:xfrm>
            <a:off x="5781721" y="2281630"/>
            <a:ext cx="6255817" cy="1296172"/>
            <a:chOff x="541296" y="2666365"/>
            <a:chExt cx="3994680" cy="1015922"/>
          </a:xfrm>
        </p:grpSpPr>
        <p:sp>
          <p:nvSpPr>
            <p:cNvPr id="36" name="矩形 35">
              <a:extLst>
                <a:ext uri="{FF2B5EF4-FFF2-40B4-BE49-F238E27FC236}">
                  <a16:creationId xmlns:a16="http://schemas.microsoft.com/office/drawing/2014/main" id="{70FD5E0A-8F77-4E7F-B92F-88C689FF139C}"/>
                </a:ext>
              </a:extLst>
            </p:cNvPr>
            <p:cNvSpPr/>
            <p:nvPr/>
          </p:nvSpPr>
          <p:spPr>
            <a:xfrm>
              <a:off x="541296" y="2666365"/>
              <a:ext cx="3994680" cy="1015922"/>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42">
              <a:extLst>
                <a:ext uri="{FF2B5EF4-FFF2-40B4-BE49-F238E27FC236}">
                  <a16:creationId xmlns:a16="http://schemas.microsoft.com/office/drawing/2014/main" id="{97FE2A1E-D6DA-4EAE-89D5-2F8AB4D9AB93}"/>
                </a:ext>
              </a:extLst>
            </p:cNvPr>
            <p:cNvSpPr txBox="1"/>
            <p:nvPr/>
          </p:nvSpPr>
          <p:spPr>
            <a:xfrm>
              <a:off x="583257" y="2680711"/>
              <a:ext cx="3910757" cy="929738"/>
            </a:xfrm>
            <a:prstGeom prst="rect">
              <a:avLst/>
            </a:prstGeom>
            <a:noFill/>
          </p:spPr>
          <p:txBody>
            <a:bodyPr wrap="square" lIns="0" tIns="0" rIns="0" bIns="0" anchor="ctr">
              <a:noAutofit/>
            </a:bodyPr>
            <a:lstStyle/>
            <a:p>
              <a:pPr algn="just" defTabSz="914378">
                <a:lnSpc>
                  <a:spcPct val="120000"/>
                </a:lnSpc>
                <a:defRPr/>
              </a:pPr>
              <a:r>
                <a:rPr lang="zh-CN" altLang="zh-CN" sz="2000" kern="100" dirty="0">
                  <a:latin typeface="+mn-ea"/>
                  <a:ea typeface="+mn-ea"/>
                  <a:cs typeface="Times New Roman" panose="02020603050405020304" pitchFamily="18" charset="0"/>
                </a:rPr>
                <a:t>对视频中的维修物体进行识别，检测</a:t>
              </a:r>
              <a:r>
                <a:rPr lang="zh-CN" altLang="en-US" sz="2000" kern="100" dirty="0">
                  <a:latin typeface="+mn-ea"/>
                  <a:ea typeface="+mn-ea"/>
                  <a:cs typeface="Times New Roman" panose="02020603050405020304" pitchFamily="18" charset="0"/>
                </a:rPr>
                <a:t>其真实</a:t>
              </a:r>
              <a:r>
                <a:rPr lang="zh-CN" altLang="zh-CN" sz="2000" kern="100" dirty="0">
                  <a:latin typeface="+mn-ea"/>
                  <a:ea typeface="+mn-ea"/>
                  <a:cs typeface="Times New Roman" panose="02020603050405020304" pitchFamily="18" charset="0"/>
                </a:rPr>
                <a:t>位姿状，实现虚拟引导信息在维修视频真实环境中的实时定位与配准</a:t>
              </a:r>
              <a:r>
                <a:rPr lang="zh-CN" altLang="en-US" sz="2000" kern="100" dirty="0">
                  <a:latin typeface="+mn-ea"/>
                  <a:ea typeface="+mn-ea"/>
                  <a:cs typeface="Times New Roman" panose="02020603050405020304" pitchFamily="18" charset="0"/>
                </a:rPr>
                <a:t>。</a:t>
              </a:r>
            </a:p>
          </p:txBody>
        </p:sp>
      </p:grpSp>
      <p:grpSp>
        <p:nvGrpSpPr>
          <p:cNvPr id="38" name="组合 37">
            <a:extLst>
              <a:ext uri="{FF2B5EF4-FFF2-40B4-BE49-F238E27FC236}">
                <a16:creationId xmlns:a16="http://schemas.microsoft.com/office/drawing/2014/main" id="{5690BBF6-9604-46F5-9E22-F25F54E125FD}"/>
              </a:ext>
            </a:extLst>
          </p:cNvPr>
          <p:cNvGrpSpPr/>
          <p:nvPr/>
        </p:nvGrpSpPr>
        <p:grpSpPr>
          <a:xfrm>
            <a:off x="5794422" y="3855568"/>
            <a:ext cx="6255817" cy="1296172"/>
            <a:chOff x="541296" y="2666365"/>
            <a:chExt cx="3994680" cy="1015922"/>
          </a:xfrm>
        </p:grpSpPr>
        <p:sp>
          <p:nvSpPr>
            <p:cNvPr id="39" name="矩形 38">
              <a:extLst>
                <a:ext uri="{FF2B5EF4-FFF2-40B4-BE49-F238E27FC236}">
                  <a16:creationId xmlns:a16="http://schemas.microsoft.com/office/drawing/2014/main" id="{DAE3263A-7B2B-40C1-B30B-BF20D9A95BEB}"/>
                </a:ext>
              </a:extLst>
            </p:cNvPr>
            <p:cNvSpPr/>
            <p:nvPr/>
          </p:nvSpPr>
          <p:spPr>
            <a:xfrm>
              <a:off x="541296" y="2666365"/>
              <a:ext cx="3994680" cy="1015922"/>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42">
              <a:extLst>
                <a:ext uri="{FF2B5EF4-FFF2-40B4-BE49-F238E27FC236}">
                  <a16:creationId xmlns:a16="http://schemas.microsoft.com/office/drawing/2014/main" id="{AA8C9B8F-0C69-4060-A07D-28A1ED8613E9}"/>
                </a:ext>
              </a:extLst>
            </p:cNvPr>
            <p:cNvSpPr txBox="1"/>
            <p:nvPr/>
          </p:nvSpPr>
          <p:spPr>
            <a:xfrm>
              <a:off x="583255" y="2703952"/>
              <a:ext cx="3910757" cy="929738"/>
            </a:xfrm>
            <a:prstGeom prst="rect">
              <a:avLst/>
            </a:prstGeom>
            <a:noFill/>
          </p:spPr>
          <p:txBody>
            <a:bodyPr wrap="square" lIns="0" tIns="0" rIns="0" bIns="0" anchor="ctr">
              <a:noAutofit/>
            </a:bodyPr>
            <a:lstStyle/>
            <a:p>
              <a:pPr algn="just" defTabSz="914378">
                <a:lnSpc>
                  <a:spcPct val="120000"/>
                </a:lnSpc>
                <a:defRPr/>
              </a:pPr>
              <a:r>
                <a:rPr lang="zh-CN" altLang="zh-CN" sz="2000" kern="100" dirty="0">
                  <a:effectLst/>
                  <a:latin typeface="+mn-ea"/>
                  <a:ea typeface="+mn-ea"/>
                  <a:cs typeface="Times New Roman" panose="02020603050405020304" pitchFamily="18" charset="0"/>
                </a:rPr>
                <a:t>包括标记信息的查询和选择、标记物的渲染设置</a:t>
              </a:r>
              <a:r>
                <a:rPr lang="zh-CN" altLang="en-US" sz="2000" kern="100" dirty="0">
                  <a:effectLst/>
                  <a:latin typeface="+mn-ea"/>
                  <a:ea typeface="+mn-ea"/>
                  <a:cs typeface="Times New Roman" panose="02020603050405020304" pitchFamily="18" charset="0"/>
                </a:rPr>
                <a:t>，</a:t>
              </a:r>
              <a:r>
                <a:rPr lang="zh-CN" altLang="zh-CN" sz="2000" kern="100" dirty="0">
                  <a:effectLst/>
                  <a:latin typeface="+mn-ea"/>
                  <a:ea typeface="+mn-ea"/>
                  <a:cs typeface="Times New Roman" panose="02020603050405020304" pitchFamily="18" charset="0"/>
                </a:rPr>
                <a:t>位姿调整等功能，实现维修视频中叠加显示与维修操作相关的特定虚拟维修引导信息，并输出用于示教的维修视频</a:t>
              </a:r>
              <a:r>
                <a:rPr lang="zh-CN" altLang="en-US" sz="2000" kern="100" dirty="0">
                  <a:latin typeface="+mn-ea"/>
                  <a:ea typeface="+mn-ea"/>
                  <a:cs typeface="Times New Roman" panose="02020603050405020304" pitchFamily="18" charset="0"/>
                </a:rPr>
                <a:t>。</a:t>
              </a:r>
            </a:p>
          </p:txBody>
        </p:sp>
      </p:grpSp>
      <p:grpSp>
        <p:nvGrpSpPr>
          <p:cNvPr id="43" name="组合 42">
            <a:extLst>
              <a:ext uri="{FF2B5EF4-FFF2-40B4-BE49-F238E27FC236}">
                <a16:creationId xmlns:a16="http://schemas.microsoft.com/office/drawing/2014/main" id="{5978C589-183B-458F-80D1-AA22F84BD4EA}"/>
              </a:ext>
            </a:extLst>
          </p:cNvPr>
          <p:cNvGrpSpPr/>
          <p:nvPr/>
        </p:nvGrpSpPr>
        <p:grpSpPr>
          <a:xfrm>
            <a:off x="5794422" y="5333651"/>
            <a:ext cx="6255817" cy="1374853"/>
            <a:chOff x="541296" y="2666365"/>
            <a:chExt cx="3994680" cy="1077591"/>
          </a:xfrm>
        </p:grpSpPr>
        <p:sp>
          <p:nvSpPr>
            <p:cNvPr id="48" name="矩形 47">
              <a:extLst>
                <a:ext uri="{FF2B5EF4-FFF2-40B4-BE49-F238E27FC236}">
                  <a16:creationId xmlns:a16="http://schemas.microsoft.com/office/drawing/2014/main" id="{AFB79775-C6ED-47AC-835E-EC1A742F22FC}"/>
                </a:ext>
              </a:extLst>
            </p:cNvPr>
            <p:cNvSpPr/>
            <p:nvPr/>
          </p:nvSpPr>
          <p:spPr>
            <a:xfrm>
              <a:off x="541296" y="2666365"/>
              <a:ext cx="3994680" cy="1015922"/>
            </a:xfrm>
            <a:prstGeom prst="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文本框 42">
              <a:extLst>
                <a:ext uri="{FF2B5EF4-FFF2-40B4-BE49-F238E27FC236}">
                  <a16:creationId xmlns:a16="http://schemas.microsoft.com/office/drawing/2014/main" id="{97DC9850-8E1B-4D65-B246-8AAD2422D985}"/>
                </a:ext>
              </a:extLst>
            </p:cNvPr>
            <p:cNvSpPr txBox="1"/>
            <p:nvPr/>
          </p:nvSpPr>
          <p:spPr>
            <a:xfrm>
              <a:off x="583256" y="2814218"/>
              <a:ext cx="3910757" cy="929738"/>
            </a:xfrm>
            <a:prstGeom prst="rect">
              <a:avLst/>
            </a:prstGeom>
            <a:noFill/>
          </p:spPr>
          <p:txBody>
            <a:bodyPr wrap="square" lIns="0" tIns="0" rIns="0" bIns="0" anchor="ctr">
              <a:noAutofit/>
            </a:bodyPr>
            <a:lstStyle/>
            <a:p>
              <a:pPr algn="just" defTabSz="914378">
                <a:lnSpc>
                  <a:spcPct val="120000"/>
                </a:lnSpc>
                <a:defRPr/>
              </a:pPr>
              <a:r>
                <a:rPr lang="zh-CN" altLang="zh-CN" sz="2000" kern="100" dirty="0">
                  <a:effectLst/>
                  <a:latin typeface="+mn-ea"/>
                  <a:ea typeface="+mn-ea"/>
                  <a:cs typeface="Times New Roman" panose="02020603050405020304" pitchFamily="18" charset="0"/>
                </a:rPr>
                <a:t>维修示教视频的分类、增加、删除、修改等管理操作</a:t>
              </a:r>
              <a:r>
                <a:rPr lang="zh-CN" altLang="en-US" sz="2000" kern="100" dirty="0">
                  <a:effectLst/>
                  <a:latin typeface="+mn-ea"/>
                  <a:ea typeface="+mn-ea"/>
                  <a:cs typeface="Times New Roman" panose="02020603050405020304" pitchFamily="18" charset="0"/>
                </a:rPr>
                <a:t>以及</a:t>
              </a:r>
              <a:r>
                <a:rPr lang="zh-CN" altLang="zh-CN" sz="2000" kern="100" dirty="0">
                  <a:effectLst/>
                  <a:latin typeface="+mn-ea"/>
                  <a:ea typeface="+mn-ea"/>
                  <a:cs typeface="Times New Roman" panose="02020603050405020304" pitchFamily="18" charset="0"/>
                </a:rPr>
                <a:t>维修视频的查询、播放功能，提供维修视频与维修工艺的关联功能，实现维修视频的统一存储和使用。</a:t>
              </a:r>
            </a:p>
            <a:p>
              <a:pPr algn="just" defTabSz="914378">
                <a:lnSpc>
                  <a:spcPct val="120000"/>
                </a:lnSpc>
                <a:defRPr/>
              </a:pPr>
              <a:r>
                <a:rPr lang="zh-CN" altLang="en-US" sz="2000" kern="100" dirty="0">
                  <a:latin typeface="+mn-ea"/>
                  <a:ea typeface="+mn-ea"/>
                  <a:cs typeface="Times New Roman" panose="02020603050405020304" pitchFamily="18" charset="0"/>
                </a:rPr>
                <a:t>。</a:t>
              </a:r>
            </a:p>
          </p:txBody>
        </p:sp>
      </p:grpSp>
    </p:spTree>
    <p:extLst>
      <p:ext uri="{BB962C8B-B14F-4D97-AF65-F5344CB8AC3E}">
        <p14:creationId xmlns:p14="http://schemas.microsoft.com/office/powerpoint/2010/main" val="22602254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114"/>
                                        </p:tgtEl>
                                        <p:attrNameLst>
                                          <p:attrName>style.visibility</p:attrName>
                                        </p:attrNameLst>
                                      </p:cBhvr>
                                      <p:to>
                                        <p:strVal val="visible"/>
                                      </p:to>
                                    </p:set>
                                    <p:anim calcmode="lin" valueType="num">
                                      <p:cBhvr>
                                        <p:cTn id="20" dur="500" fill="hold"/>
                                        <p:tgtEl>
                                          <p:spTgt spid="114"/>
                                        </p:tgtEl>
                                        <p:attrNameLst>
                                          <p:attrName>ppt_w</p:attrName>
                                        </p:attrNameLst>
                                      </p:cBhvr>
                                      <p:tavLst>
                                        <p:tav tm="0">
                                          <p:val>
                                            <p:fltVal val="0"/>
                                          </p:val>
                                        </p:tav>
                                        <p:tav tm="100000">
                                          <p:val>
                                            <p:strVal val="#ppt_w"/>
                                          </p:val>
                                        </p:tav>
                                      </p:tavLst>
                                    </p:anim>
                                    <p:anim calcmode="lin" valueType="num">
                                      <p:cBhvr>
                                        <p:cTn id="21" dur="500" fill="hold"/>
                                        <p:tgtEl>
                                          <p:spTgt spid="114"/>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100"/>
                                  </p:stCondLst>
                                  <p:childTnLst>
                                    <p:set>
                                      <p:cBhvr>
                                        <p:cTn id="23" dur="1" fill="hold">
                                          <p:stCondLst>
                                            <p:cond delay="0"/>
                                          </p:stCondLst>
                                        </p:cTn>
                                        <p:tgtEl>
                                          <p:spTgt spid="115"/>
                                        </p:tgtEl>
                                        <p:attrNameLst>
                                          <p:attrName>style.visibility</p:attrName>
                                        </p:attrNameLst>
                                      </p:cBhvr>
                                      <p:to>
                                        <p:strVal val="visible"/>
                                      </p:to>
                                    </p:set>
                                    <p:anim calcmode="lin" valueType="num">
                                      <p:cBhvr>
                                        <p:cTn id="24" dur="500" fill="hold"/>
                                        <p:tgtEl>
                                          <p:spTgt spid="115"/>
                                        </p:tgtEl>
                                        <p:attrNameLst>
                                          <p:attrName>ppt_w</p:attrName>
                                        </p:attrNameLst>
                                      </p:cBhvr>
                                      <p:tavLst>
                                        <p:tav tm="0">
                                          <p:val>
                                            <p:fltVal val="0"/>
                                          </p:val>
                                        </p:tav>
                                        <p:tav tm="100000">
                                          <p:val>
                                            <p:strVal val="#ppt_w"/>
                                          </p:val>
                                        </p:tav>
                                      </p:tavLst>
                                    </p:anim>
                                    <p:anim calcmode="lin" valueType="num">
                                      <p:cBhvr>
                                        <p:cTn id="25" dur="500" fill="hold"/>
                                        <p:tgtEl>
                                          <p:spTgt spid="115"/>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200"/>
                                  </p:stCondLst>
                                  <p:childTnLst>
                                    <p:set>
                                      <p:cBhvr>
                                        <p:cTn id="27" dur="1" fill="hold">
                                          <p:stCondLst>
                                            <p:cond delay="0"/>
                                          </p:stCondLst>
                                        </p:cTn>
                                        <p:tgtEl>
                                          <p:spTgt spid="116"/>
                                        </p:tgtEl>
                                        <p:attrNameLst>
                                          <p:attrName>style.visibility</p:attrName>
                                        </p:attrNameLst>
                                      </p:cBhvr>
                                      <p:to>
                                        <p:strVal val="visible"/>
                                      </p:to>
                                    </p:set>
                                    <p:anim calcmode="lin" valueType="num">
                                      <p:cBhvr>
                                        <p:cTn id="28" dur="500" fill="hold"/>
                                        <p:tgtEl>
                                          <p:spTgt spid="116"/>
                                        </p:tgtEl>
                                        <p:attrNameLst>
                                          <p:attrName>ppt_w</p:attrName>
                                        </p:attrNameLst>
                                      </p:cBhvr>
                                      <p:tavLst>
                                        <p:tav tm="0">
                                          <p:val>
                                            <p:fltVal val="0"/>
                                          </p:val>
                                        </p:tav>
                                        <p:tav tm="100000">
                                          <p:val>
                                            <p:strVal val="#ppt_w"/>
                                          </p:val>
                                        </p:tav>
                                      </p:tavLst>
                                    </p:anim>
                                    <p:anim calcmode="lin" valueType="num">
                                      <p:cBhvr>
                                        <p:cTn id="29" dur="500" fill="hold"/>
                                        <p:tgtEl>
                                          <p:spTgt spid="116"/>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00"/>
                                  </p:stCondLst>
                                  <p:childTnLst>
                                    <p:set>
                                      <p:cBhvr>
                                        <p:cTn id="31" dur="1" fill="hold">
                                          <p:stCondLst>
                                            <p:cond delay="0"/>
                                          </p:stCondLst>
                                        </p:cTn>
                                        <p:tgtEl>
                                          <p:spTgt spid="117"/>
                                        </p:tgtEl>
                                        <p:attrNameLst>
                                          <p:attrName>style.visibility</p:attrName>
                                        </p:attrNameLst>
                                      </p:cBhvr>
                                      <p:to>
                                        <p:strVal val="visible"/>
                                      </p:to>
                                    </p:set>
                                    <p:anim calcmode="lin" valueType="num">
                                      <p:cBhvr>
                                        <p:cTn id="32" dur="500" fill="hold"/>
                                        <p:tgtEl>
                                          <p:spTgt spid="117"/>
                                        </p:tgtEl>
                                        <p:attrNameLst>
                                          <p:attrName>ppt_w</p:attrName>
                                        </p:attrNameLst>
                                      </p:cBhvr>
                                      <p:tavLst>
                                        <p:tav tm="0">
                                          <p:val>
                                            <p:fltVal val="0"/>
                                          </p:val>
                                        </p:tav>
                                        <p:tav tm="100000">
                                          <p:val>
                                            <p:strVal val="#ppt_w"/>
                                          </p:val>
                                        </p:tav>
                                      </p:tavLst>
                                    </p:anim>
                                    <p:anim calcmode="lin" valueType="num">
                                      <p:cBhvr>
                                        <p:cTn id="33" dur="500" fill="hold"/>
                                        <p:tgtEl>
                                          <p:spTgt spid="117"/>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300"/>
                                  </p:stCondLst>
                                  <p:childTnLst>
                                    <p:set>
                                      <p:cBhvr>
                                        <p:cTn id="35" dur="1" fill="hold">
                                          <p:stCondLst>
                                            <p:cond delay="0"/>
                                          </p:stCondLst>
                                        </p:cTn>
                                        <p:tgtEl>
                                          <p:spTgt spid="118"/>
                                        </p:tgtEl>
                                        <p:attrNameLst>
                                          <p:attrName>style.visibility</p:attrName>
                                        </p:attrNameLst>
                                      </p:cBhvr>
                                      <p:to>
                                        <p:strVal val="visible"/>
                                      </p:to>
                                    </p:set>
                                    <p:anim calcmode="lin" valueType="num">
                                      <p:cBhvr>
                                        <p:cTn id="36" dur="500" fill="hold"/>
                                        <p:tgtEl>
                                          <p:spTgt spid="118"/>
                                        </p:tgtEl>
                                        <p:attrNameLst>
                                          <p:attrName>ppt_w</p:attrName>
                                        </p:attrNameLst>
                                      </p:cBhvr>
                                      <p:tavLst>
                                        <p:tav tm="0">
                                          <p:val>
                                            <p:fltVal val="0"/>
                                          </p:val>
                                        </p:tav>
                                        <p:tav tm="100000">
                                          <p:val>
                                            <p:strVal val="#ppt_w"/>
                                          </p:val>
                                        </p:tav>
                                      </p:tavLst>
                                    </p:anim>
                                    <p:anim calcmode="lin" valueType="num">
                                      <p:cBhvr>
                                        <p:cTn id="37" dur="500" fill="hold"/>
                                        <p:tgtEl>
                                          <p:spTgt spid="11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114" grpId="0" animBg="1"/>
      <p:bldP spid="115" grpId="0" animBg="1"/>
      <p:bldP spid="116" grpId="0" animBg="1"/>
      <p:bldP spid="117" grpId="0" animBg="1"/>
      <p:bldP spid="1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57" name="图片 56"/>
          <p:cNvPicPr>
            <a:picLocks noChangeAspect="1"/>
          </p:cNvPicPr>
          <p:nvPr/>
        </p:nvPicPr>
        <p:blipFill rotWithShape="1">
          <a:blip r:embed="rId4"/>
          <a:srcRect t="2054" b="3954"/>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文本框 16"/>
          <p:cNvSpPr txBox="1"/>
          <p:nvPr/>
        </p:nvSpPr>
        <p:spPr>
          <a:xfrm>
            <a:off x="3541455" y="2386189"/>
            <a:ext cx="3877985" cy="830997"/>
          </a:xfrm>
          <a:prstGeom prst="rect">
            <a:avLst/>
          </a:prstGeom>
          <a:noFill/>
        </p:spPr>
        <p:txBody>
          <a:bodyPr wrap="none">
            <a:spAutoFit/>
          </a:bodyPr>
          <a:lstStyle/>
          <a:p>
            <a:r>
              <a:rPr lang="zh-CN" altLang="en-US" sz="48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cxnSp>
        <p:nvCxnSpPr>
          <p:cNvPr id="19" name="PA_直接连接符 18"/>
          <p:cNvCxnSpPr>
            <a:cxnSpLocks/>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7" name="组合 6"/>
          <p:cNvGrpSpPr/>
          <p:nvPr/>
        </p:nvGrpSpPr>
        <p:grpSpPr>
          <a:xfrm>
            <a:off x="2517828" y="2416299"/>
            <a:ext cx="864000" cy="864000"/>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文本框 5"/>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02</a:t>
              </a:r>
              <a:endParaRPr lang="zh-CN" altLang="en-US" sz="4000" b="1" dirty="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1" name="组合 54"/>
          <p:cNvGrpSpPr/>
          <p:nvPr/>
        </p:nvGrpSpPr>
        <p:grpSpPr>
          <a:xfrm>
            <a:off x="5980800" y="5560493"/>
            <a:ext cx="2304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Tree>
    <p:extLst>
      <p:ext uri="{BB962C8B-B14F-4D97-AF65-F5344CB8AC3E}">
        <p14:creationId xmlns:p14="http://schemas.microsoft.com/office/powerpoint/2010/main" val="161502397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withEffect">
                                  <p:stCondLst>
                                    <p:cond delay="0"/>
                                  </p:stCondLst>
                                  <p:childTnLst>
                                    <p:set>
                                      <p:cBhvr>
                                        <p:cTn id="6" dur="1" fill="hold">
                                          <p:stCondLst>
                                            <p:cond delay="0"/>
                                          </p:stCondLst>
                                        </p:cTn>
                                        <p:tgtEl>
                                          <p:spTgt spid="143"/>
                                        </p:tgtEl>
                                        <p:attrNameLst>
                                          <p:attrName>style.visibility</p:attrName>
                                        </p:attrNameLst>
                                      </p:cBhvr>
                                      <p:to>
                                        <p:strVal val="visible"/>
                                      </p:to>
                                    </p:set>
                                    <p:anim calcmode="lin" valueType="num">
                                      <p:cBhvr additive="base">
                                        <p:cTn id="7" dur="500" fill="hold"/>
                                        <p:tgtEl>
                                          <p:spTgt spid="143"/>
                                        </p:tgtEl>
                                        <p:attrNameLst>
                                          <p:attrName>ppt_x</p:attrName>
                                        </p:attrNameLst>
                                      </p:cBhvr>
                                      <p:tavLst>
                                        <p:tav tm="0">
                                          <p:val>
                                            <p:strVal val="#ppt_x"/>
                                          </p:val>
                                        </p:tav>
                                        <p:tav tm="100000">
                                          <p:val>
                                            <p:strVal val="#ppt_x"/>
                                          </p:val>
                                        </p:tav>
                                      </p:tavLst>
                                    </p:anim>
                                    <p:anim calcmode="lin" valueType="num">
                                      <p:cBhvr additive="base">
                                        <p:cTn id="8" dur="500" fill="hold"/>
                                        <p:tgtEl>
                                          <p:spTgt spid="143"/>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144"/>
                                        </p:tgtEl>
                                        <p:attrNameLst>
                                          <p:attrName>style.visibility</p:attrName>
                                        </p:attrNameLst>
                                      </p:cBhvr>
                                      <p:to>
                                        <p:strVal val="visible"/>
                                      </p:to>
                                    </p:set>
                                    <p:anim calcmode="lin" valueType="num">
                                      <p:cBhvr additive="base">
                                        <p:cTn id="12" dur="500" fill="hold"/>
                                        <p:tgtEl>
                                          <p:spTgt spid="144"/>
                                        </p:tgtEl>
                                        <p:attrNameLst>
                                          <p:attrName>ppt_x</p:attrName>
                                        </p:attrNameLst>
                                      </p:cBhvr>
                                      <p:tavLst>
                                        <p:tav tm="0">
                                          <p:val>
                                            <p:strVal val="#ppt_x"/>
                                          </p:val>
                                        </p:tav>
                                        <p:tav tm="100000">
                                          <p:val>
                                            <p:strVal val="#ppt_x"/>
                                          </p:val>
                                        </p:tav>
                                      </p:tavLst>
                                    </p:anim>
                                    <p:anim calcmode="lin" valueType="num">
                                      <p:cBhvr additive="base">
                                        <p:cTn id="13" dur="500" fill="hold"/>
                                        <p:tgtEl>
                                          <p:spTgt spid="144"/>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145"/>
                                        </p:tgtEl>
                                        <p:attrNameLst>
                                          <p:attrName>style.visibility</p:attrName>
                                        </p:attrNameLst>
                                      </p:cBhvr>
                                      <p:to>
                                        <p:strVal val="visible"/>
                                      </p:to>
                                    </p:set>
                                    <p:anim calcmode="lin" valueType="num">
                                      <p:cBhvr additive="base">
                                        <p:cTn id="17" dur="500" fill="hold"/>
                                        <p:tgtEl>
                                          <p:spTgt spid="145"/>
                                        </p:tgtEl>
                                        <p:attrNameLst>
                                          <p:attrName>ppt_x</p:attrName>
                                        </p:attrNameLst>
                                      </p:cBhvr>
                                      <p:tavLst>
                                        <p:tav tm="0">
                                          <p:val>
                                            <p:strVal val="#ppt_x"/>
                                          </p:val>
                                        </p:tav>
                                        <p:tav tm="100000">
                                          <p:val>
                                            <p:strVal val="#ppt_x"/>
                                          </p:val>
                                        </p:tav>
                                      </p:tavLst>
                                    </p:anim>
                                    <p:anim calcmode="lin" valueType="num">
                                      <p:cBhvr additive="base">
                                        <p:cTn id="18" dur="500" fill="hold"/>
                                        <p:tgtEl>
                                          <p:spTgt spid="145"/>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48"/>
                                        </p:tgtEl>
                                        <p:attrNameLst>
                                          <p:attrName>style.visibility</p:attrName>
                                        </p:attrNameLst>
                                      </p:cBhvr>
                                      <p:to>
                                        <p:strVal val="visible"/>
                                      </p:to>
                                    </p:set>
                                  </p:childTnLst>
                                </p:cTn>
                              </p:par>
                              <p:par>
                                <p:cTn id="22" presetID="22" presetClass="exit" presetSubtype="1" fill="hold" grpId="1" nodeType="withEffect">
                                  <p:stCondLst>
                                    <p:cond delay="0"/>
                                  </p:stCondLst>
                                  <p:childTnLst>
                                    <p:animEffect transition="out" filter="wipe(up)">
                                      <p:cBhvr>
                                        <p:cTn id="23" dur="500"/>
                                        <p:tgtEl>
                                          <p:spTgt spid="145"/>
                                        </p:tgtEl>
                                      </p:cBhvr>
                                    </p:animEffect>
                                    <p:set>
                                      <p:cBhvr>
                                        <p:cTn id="24" dur="1" fill="hold">
                                          <p:stCondLst>
                                            <p:cond delay="499"/>
                                          </p:stCondLst>
                                        </p:cTn>
                                        <p:tgtEl>
                                          <p:spTgt spid="145"/>
                                        </p:tgtEl>
                                        <p:attrNameLst>
                                          <p:attrName>style.visibility</p:attrName>
                                        </p:attrNameLst>
                                      </p:cBhvr>
                                      <p:to>
                                        <p:strVal val="hidden"/>
                                      </p:to>
                                    </p:set>
                                  </p:childTnLst>
                                </p:cTn>
                              </p:par>
                            </p:childTnLst>
                          </p:cTn>
                        </p:par>
                        <p:par>
                          <p:cTn id="25" fill="hold" nodeType="afterGroup">
                            <p:stCondLst>
                              <p:cond delay="2000"/>
                            </p:stCondLst>
                            <p:childTnLst>
                              <p:par>
                                <p:cTn id="26" presetID="1" presetClass="entr" presetSubtype="0" fill="hold" grpId="0" nodeType="afterEffect">
                                  <p:stCondLst>
                                    <p:cond delay="0"/>
                                  </p:stCondLst>
                                  <p:childTnLst>
                                    <p:set>
                                      <p:cBhvr>
                                        <p:cTn id="27" dur="1" fill="hold">
                                          <p:stCondLst>
                                            <p:cond delay="0"/>
                                          </p:stCondLst>
                                        </p:cTn>
                                        <p:tgtEl>
                                          <p:spTgt spid="147"/>
                                        </p:tgtEl>
                                        <p:attrNameLst>
                                          <p:attrName>style.visibility</p:attrName>
                                        </p:attrNameLst>
                                      </p:cBhvr>
                                      <p:to>
                                        <p:strVal val="visible"/>
                                      </p:to>
                                    </p:set>
                                  </p:childTnLst>
                                </p:cTn>
                              </p:par>
                            </p:childTnLst>
                          </p:cTn>
                        </p:par>
                        <p:par>
                          <p:cTn id="28" fill="hold" nodeType="afterGroup">
                            <p:stCondLst>
                              <p:cond delay="2000"/>
                            </p:stCondLst>
                            <p:childTnLst>
                              <p:par>
                                <p:cTn id="29" presetID="22" presetClass="exit" presetSubtype="1" fill="hold" grpId="1" nodeType="afterEffect">
                                  <p:stCondLst>
                                    <p:cond delay="0"/>
                                  </p:stCondLst>
                                  <p:childTnLst>
                                    <p:animEffect transition="out" filter="wipe(up)">
                                      <p:cBhvr>
                                        <p:cTn id="30" dur="500"/>
                                        <p:tgtEl>
                                          <p:spTgt spid="144"/>
                                        </p:tgtEl>
                                      </p:cBhvr>
                                    </p:animEffect>
                                    <p:set>
                                      <p:cBhvr>
                                        <p:cTn id="31" dur="1" fill="hold">
                                          <p:stCondLst>
                                            <p:cond delay="499"/>
                                          </p:stCondLst>
                                        </p:cTn>
                                        <p:tgtEl>
                                          <p:spTgt spid="144"/>
                                        </p:tgtEl>
                                        <p:attrNameLst>
                                          <p:attrName>style.visibility</p:attrName>
                                        </p:attrNameLst>
                                      </p:cBhvr>
                                      <p:to>
                                        <p:strVal val="hidden"/>
                                      </p:to>
                                    </p:set>
                                  </p:childTnLst>
                                </p:cTn>
                              </p:par>
                            </p:childTnLst>
                          </p:cTn>
                        </p:par>
                        <p:par>
                          <p:cTn id="32" fill="hold" nodeType="afterGroup">
                            <p:stCondLst>
                              <p:cond delay="2500"/>
                            </p:stCondLst>
                            <p:childTnLst>
                              <p:par>
                                <p:cTn id="33" presetID="1" presetClass="entr" presetSubtype="0" fill="hold" grpId="0" nodeType="afterEffect">
                                  <p:stCondLst>
                                    <p:cond delay="0"/>
                                  </p:stCondLst>
                                  <p:childTnLst>
                                    <p:set>
                                      <p:cBhvr>
                                        <p:cTn id="34" dur="1" fill="hold">
                                          <p:stCondLst>
                                            <p:cond delay="0"/>
                                          </p:stCondLst>
                                        </p:cTn>
                                        <p:tgtEl>
                                          <p:spTgt spid="146"/>
                                        </p:tgtEl>
                                        <p:attrNameLst>
                                          <p:attrName>style.visibility</p:attrName>
                                        </p:attrNameLst>
                                      </p:cBhvr>
                                      <p:to>
                                        <p:strVal val="visible"/>
                                      </p:to>
                                    </p:set>
                                  </p:childTnLst>
                                </p:cTn>
                              </p:par>
                            </p:childTnLst>
                          </p:cTn>
                        </p:par>
                        <p:par>
                          <p:cTn id="35" fill="hold" nodeType="afterGroup">
                            <p:stCondLst>
                              <p:cond delay="2500"/>
                            </p:stCondLst>
                            <p:childTnLst>
                              <p:par>
                                <p:cTn id="36" presetID="22" presetClass="exit" presetSubtype="1" fill="hold" grpId="1" nodeType="afterEffect">
                                  <p:stCondLst>
                                    <p:cond delay="0"/>
                                  </p:stCondLst>
                                  <p:childTnLst>
                                    <p:animEffect transition="out" filter="wipe(up)">
                                      <p:cBhvr>
                                        <p:cTn id="37" dur="500"/>
                                        <p:tgtEl>
                                          <p:spTgt spid="143"/>
                                        </p:tgtEl>
                                      </p:cBhvr>
                                    </p:animEffect>
                                    <p:set>
                                      <p:cBhvr>
                                        <p:cTn id="38" dur="1" fill="hold">
                                          <p:stCondLst>
                                            <p:cond delay="499"/>
                                          </p:stCondLst>
                                        </p:cTn>
                                        <p:tgtEl>
                                          <p:spTgt spid="143"/>
                                        </p:tgtEl>
                                        <p:attrNameLst>
                                          <p:attrName>style.visibility</p:attrName>
                                        </p:attrNameLst>
                                      </p:cBhvr>
                                      <p:to>
                                        <p:strVal val="hidden"/>
                                      </p:to>
                                    </p:set>
                                  </p:childTnLst>
                                </p:cTn>
                              </p:par>
                            </p:childTnLst>
                          </p:cTn>
                        </p:par>
                        <p:par>
                          <p:cTn id="39" fill="hold" nodeType="afterGroup">
                            <p:stCondLst>
                              <p:cond delay="3000"/>
                            </p:stCondLst>
                            <p:childTnLst>
                              <p:par>
                                <p:cTn id="40" presetID="2" presetClass="entr" presetSubtype="4" fill="hold" nodeType="after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additive="base">
                                        <p:cTn id="42" dur="500" fill="hold"/>
                                        <p:tgtEl>
                                          <p:spTgt spid="57"/>
                                        </p:tgtEl>
                                        <p:attrNameLst>
                                          <p:attrName>ppt_x</p:attrName>
                                        </p:attrNameLst>
                                      </p:cBhvr>
                                      <p:tavLst>
                                        <p:tav tm="0">
                                          <p:val>
                                            <p:strVal val="#ppt_x"/>
                                          </p:val>
                                        </p:tav>
                                        <p:tav tm="100000">
                                          <p:val>
                                            <p:strVal val="#ppt_x"/>
                                          </p:val>
                                        </p:tav>
                                      </p:tavLst>
                                    </p:anim>
                                    <p:anim calcmode="lin" valueType="num">
                                      <p:cBhvr additive="base">
                                        <p:cTn id="43" dur="500" fill="hold"/>
                                        <p:tgtEl>
                                          <p:spTgt spid="57"/>
                                        </p:tgtEl>
                                        <p:attrNameLst>
                                          <p:attrName>ppt_y</p:attrName>
                                        </p:attrNameLst>
                                      </p:cBhvr>
                                      <p:tavLst>
                                        <p:tav tm="0">
                                          <p:val>
                                            <p:strVal val="1+#ppt_h/2"/>
                                          </p:val>
                                        </p:tav>
                                        <p:tav tm="100000">
                                          <p:val>
                                            <p:strVal val="#ppt_y"/>
                                          </p:val>
                                        </p:tav>
                                      </p:tavLst>
                                    </p:anim>
                                  </p:childTnLst>
                                </p:cTn>
                              </p:par>
                            </p:childTnLst>
                          </p:cTn>
                        </p:par>
                        <p:par>
                          <p:cTn id="44" fill="hold">
                            <p:stCondLst>
                              <p:cond delay="3500"/>
                            </p:stCondLst>
                            <p:childTnLst>
                              <p:par>
                                <p:cTn id="45" presetID="22" presetClass="entr" presetSubtype="8" fill="hold"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par>
                                <p:cTn id="48" presetID="22" presetClass="entr" presetSubtype="8"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left)">
                                      <p:cBhvr>
                                        <p:cTn id="50" dur="500"/>
                                        <p:tgtEl>
                                          <p:spTgt spid="19"/>
                                        </p:tgtEl>
                                      </p:cBhvr>
                                    </p:animEffect>
                                  </p:childTnLst>
                                </p:cTn>
                              </p:par>
                              <p:par>
                                <p:cTn id="51" presetID="2" presetClass="entr" presetSubtype="12"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0-#ppt_w/2"/>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par>
                                <p:cTn id="55" presetID="2" presetClass="entr" presetSubtype="12"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0-#ppt_w/2"/>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childTnLst>
                          </p:cTn>
                        </p:par>
                        <p:par>
                          <p:cTn id="59" fill="hold">
                            <p:stCondLst>
                              <p:cond delay="4000"/>
                            </p:stCondLst>
                            <p:childTnLst>
                              <p:par>
                                <p:cTn id="60" presetID="10" presetClass="entr" presetSubtype="0"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par>
                          <p:cTn id="63" fill="hold">
                            <p:stCondLst>
                              <p:cond delay="4500"/>
                            </p:stCondLst>
                            <p:childTnLst>
                              <p:par>
                                <p:cTn id="64" presetID="2" presetClass="entr" presetSubtype="2" fill="hold" grpId="0" nodeType="afterEffect">
                                  <p:stCondLst>
                                    <p:cond delay="0"/>
                                  </p:stCondLst>
                                  <p:iterate type="lt">
                                    <p:tmPct val="10000"/>
                                  </p:iterate>
                                  <p:childTnLst>
                                    <p:set>
                                      <p:cBhvr>
                                        <p:cTn id="65" dur="1" fill="hold">
                                          <p:stCondLst>
                                            <p:cond delay="0"/>
                                          </p:stCondLst>
                                        </p:cTn>
                                        <p:tgtEl>
                                          <p:spTgt spid="17"/>
                                        </p:tgtEl>
                                        <p:attrNameLst>
                                          <p:attrName>style.visibility</p:attrName>
                                        </p:attrNameLst>
                                      </p:cBhvr>
                                      <p:to>
                                        <p:strVal val="visible"/>
                                      </p:to>
                                    </p:set>
                                    <p:anim calcmode="lin" valueType="num">
                                      <p:cBhvr additive="base">
                                        <p:cTn id="66" dur="500" fill="hold"/>
                                        <p:tgtEl>
                                          <p:spTgt spid="17"/>
                                        </p:tgtEl>
                                        <p:attrNameLst>
                                          <p:attrName>ppt_x</p:attrName>
                                        </p:attrNameLst>
                                      </p:cBhvr>
                                      <p:tavLst>
                                        <p:tav tm="0">
                                          <p:val>
                                            <p:strVal val="1+#ppt_w/2"/>
                                          </p:val>
                                        </p:tav>
                                        <p:tav tm="100000">
                                          <p:val>
                                            <p:strVal val="#ppt_x"/>
                                          </p:val>
                                        </p:tav>
                                      </p:tavLst>
                                    </p:anim>
                                    <p:anim calcmode="lin" valueType="num">
                                      <p:cBhvr additive="base">
                                        <p:cTn id="67" dur="500" fill="hold"/>
                                        <p:tgtEl>
                                          <p:spTgt spid="17"/>
                                        </p:tgtEl>
                                        <p:attrNameLst>
                                          <p:attrName>ppt_y</p:attrName>
                                        </p:attrNameLst>
                                      </p:cBhvr>
                                      <p:tavLst>
                                        <p:tav tm="0">
                                          <p:val>
                                            <p:strVal val="#ppt_y"/>
                                          </p:val>
                                        </p:tav>
                                        <p:tav tm="100000">
                                          <p:val>
                                            <p:strVal val="#ppt_y"/>
                                          </p:val>
                                        </p:tav>
                                      </p:tavLst>
                                    </p:anim>
                                  </p:childTnLst>
                                </p:cTn>
                              </p:par>
                              <p:par>
                                <p:cTn id="68" presetID="2" presetClass="entr" presetSubtype="12" fill="hold" nodeType="withEffect">
                                  <p:stCondLst>
                                    <p:cond delay="0"/>
                                  </p:stCondLst>
                                  <p:childTnLst>
                                    <p:set>
                                      <p:cBhvr>
                                        <p:cTn id="69" dur="1" fill="hold">
                                          <p:stCondLst>
                                            <p:cond delay="0"/>
                                          </p:stCondLst>
                                        </p:cTn>
                                        <p:tgtEl>
                                          <p:spTgt spid="30"/>
                                        </p:tgtEl>
                                        <p:attrNameLst>
                                          <p:attrName>style.visibility</p:attrName>
                                        </p:attrNameLst>
                                      </p:cBhvr>
                                      <p:to>
                                        <p:strVal val="visible"/>
                                      </p:to>
                                    </p:set>
                                    <p:anim calcmode="lin" valueType="num">
                                      <p:cBhvr additive="base">
                                        <p:cTn id="70" dur="500" fill="hold"/>
                                        <p:tgtEl>
                                          <p:spTgt spid="30"/>
                                        </p:tgtEl>
                                        <p:attrNameLst>
                                          <p:attrName>ppt_x</p:attrName>
                                        </p:attrNameLst>
                                      </p:cBhvr>
                                      <p:tavLst>
                                        <p:tav tm="0">
                                          <p:val>
                                            <p:strVal val="0-#ppt_w/2"/>
                                          </p:val>
                                        </p:tav>
                                        <p:tav tm="100000">
                                          <p:val>
                                            <p:strVal val="#ppt_x"/>
                                          </p:val>
                                        </p:tav>
                                      </p:tavLst>
                                    </p:anim>
                                    <p:anim calcmode="lin" valueType="num">
                                      <p:cBhvr additive="base">
                                        <p:cTn id="71" dur="500" fill="hold"/>
                                        <p:tgtEl>
                                          <p:spTgt spid="30"/>
                                        </p:tgtEl>
                                        <p:attrNameLst>
                                          <p:attrName>ppt_y</p:attrName>
                                        </p:attrNameLst>
                                      </p:cBhvr>
                                      <p:tavLst>
                                        <p:tav tm="0">
                                          <p:val>
                                            <p:strVal val="1+#ppt_h/2"/>
                                          </p:val>
                                        </p:tav>
                                        <p:tav tm="100000">
                                          <p:val>
                                            <p:strVal val="#ppt_y"/>
                                          </p:val>
                                        </p:tav>
                                      </p:tavLst>
                                    </p:anim>
                                  </p:childTnLst>
                                </p:cTn>
                              </p:par>
                            </p:childTnLst>
                          </p:cTn>
                        </p:par>
                        <p:par>
                          <p:cTn id="72" fill="hold">
                            <p:stCondLst>
                              <p:cond delay="5250"/>
                            </p:stCondLst>
                            <p:childTnLst>
                              <p:par>
                                <p:cTn id="73" presetID="22" presetClass="entr" presetSubtype="1" fill="hold" nodeType="after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wipe(up)">
                                      <p:cBhvr>
                                        <p:cTn id="75" dur="500"/>
                                        <p:tgtEl>
                                          <p:spTgt spid="31"/>
                                        </p:tgtEl>
                                      </p:cBhvr>
                                    </p:animEffect>
                                  </p:childTnLst>
                                </p:cTn>
                              </p:par>
                            </p:childTnLst>
                          </p:cTn>
                        </p:par>
                        <p:par>
                          <p:cTn id="76" fill="hold">
                            <p:stCondLst>
                              <p:cond delay="5750"/>
                            </p:stCondLst>
                            <p:childTnLst>
                              <p:par>
                                <p:cTn id="77" presetID="26" presetClass="emph" presetSubtype="0" repeatCount="indefinite" fill="hold" nodeType="afterEffect">
                                  <p:stCondLst>
                                    <p:cond delay="0"/>
                                  </p:stCondLst>
                                  <p:childTnLst>
                                    <p:animEffect transition="out" filter="fade">
                                      <p:cBhvr>
                                        <p:cTn id="78" dur="750" tmFilter="0, 0; .2, .5; .8, .5; 1, 0"/>
                                        <p:tgtEl>
                                          <p:spTgt spid="31"/>
                                        </p:tgtEl>
                                      </p:cBhvr>
                                    </p:animEffect>
                                    <p:animScale>
                                      <p:cBhvr>
                                        <p:cTn id="79" dur="375" autoRev="1" fill="hold"/>
                                        <p:tgtEl>
                                          <p:spTgt spid="3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44" grpId="1" animBg="1"/>
      <p:bldP spid="143" grpId="0" animBg="1"/>
      <p:bldP spid="143" grpId="1" animBg="1"/>
      <p:bldP spid="145" grpId="0" animBg="1"/>
      <p:bldP spid="145" grpId="1" animBg="1"/>
      <p:bldP spid="146" grpId="0" animBg="1"/>
      <p:bldP spid="147" grpId="0" animBg="1"/>
      <p:bldP spid="148"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5"/>
          <a:srcRect t="2054" b="3954"/>
          <a:stretch/>
        </p:blipFill>
        <p:spPr>
          <a:xfrm>
            <a:off x="-25401" y="-157711"/>
            <a:ext cx="12195796" cy="6860136"/>
          </a:xfrm>
          <a:prstGeom prst="rect">
            <a:avLst/>
          </a:prstGeom>
          <a:solidFill>
            <a:schemeClr val="accent5">
              <a:lumMod val="20000"/>
              <a:lumOff val="80000"/>
            </a:schemeClr>
          </a:solidFill>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8" y="228600"/>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aphicFrame>
        <p:nvGraphicFramePr>
          <p:cNvPr id="2" name="图示 1">
            <a:extLst>
              <a:ext uri="{FF2B5EF4-FFF2-40B4-BE49-F238E27FC236}">
                <a16:creationId xmlns:a16="http://schemas.microsoft.com/office/drawing/2014/main" id="{B7C82CFB-0B95-41CD-95EB-B75E2369E607}"/>
              </a:ext>
            </a:extLst>
          </p:cNvPr>
          <p:cNvGraphicFramePr/>
          <p:nvPr>
            <p:extLst>
              <p:ext uri="{D42A27DB-BD31-4B8C-83A1-F6EECF244321}">
                <p14:modId xmlns:p14="http://schemas.microsoft.com/office/powerpoint/2010/main" val="83657242"/>
              </p:ext>
            </p:extLst>
          </p:nvPr>
        </p:nvGraphicFramePr>
        <p:xfrm>
          <a:off x="328036" y="1230171"/>
          <a:ext cx="6911217" cy="479504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文本框 2">
            <a:extLst>
              <a:ext uri="{FF2B5EF4-FFF2-40B4-BE49-F238E27FC236}">
                <a16:creationId xmlns:a16="http://schemas.microsoft.com/office/drawing/2014/main" id="{CEE1042D-1781-40DA-AA58-2C96CDEB8F6D}"/>
              </a:ext>
            </a:extLst>
          </p:cNvPr>
          <p:cNvSpPr txBox="1"/>
          <p:nvPr/>
        </p:nvSpPr>
        <p:spPr>
          <a:xfrm>
            <a:off x="2752814" y="6145415"/>
            <a:ext cx="3064256" cy="461665"/>
          </a:xfrm>
          <a:prstGeom prst="rect">
            <a:avLst/>
          </a:prstGeom>
          <a:noFill/>
        </p:spPr>
        <p:txBody>
          <a:bodyPr wrap="square" rtlCol="0">
            <a:spAutoFit/>
          </a:bodyPr>
          <a:lstStyle/>
          <a:p>
            <a:r>
              <a:rPr lang="zh-CN" altLang="zh-CN" sz="2400" b="1" kern="100" dirty="0">
                <a:effectLst/>
                <a:latin typeface="+mj-ea"/>
                <a:ea typeface="+mj-ea"/>
                <a:cs typeface="Times New Roman" panose="02020603050405020304" pitchFamily="18" charset="0"/>
              </a:rPr>
              <a:t>系统层次组成结构图</a:t>
            </a:r>
            <a:endParaRPr lang="zh-CN" altLang="en-US" sz="2400" b="1" dirty="0">
              <a:latin typeface="+mj-ea"/>
              <a:ea typeface="+mj-ea"/>
            </a:endParaRPr>
          </a:p>
        </p:txBody>
      </p:sp>
      <p:sp>
        <p:nvSpPr>
          <p:cNvPr id="110" name="MH_Other_2">
            <a:extLst>
              <a:ext uri="{FF2B5EF4-FFF2-40B4-BE49-F238E27FC236}">
                <a16:creationId xmlns:a16="http://schemas.microsoft.com/office/drawing/2014/main" id="{CA6281A6-7FA2-4BF4-A480-CF9F0DD2ED8F}"/>
              </a:ext>
            </a:extLst>
          </p:cNvPr>
          <p:cNvSpPr>
            <a:spLocks/>
          </p:cNvSpPr>
          <p:nvPr>
            <p:custDataLst>
              <p:tags r:id="rId2"/>
            </p:custDataLst>
          </p:nvPr>
        </p:nvSpPr>
        <p:spPr bwMode="auto">
          <a:xfrm rot="10800000">
            <a:off x="109935" y="4528455"/>
            <a:ext cx="1701309" cy="1766152"/>
          </a:xfrm>
          <a:custGeom>
            <a:avLst/>
            <a:gdLst>
              <a:gd name="T0" fmla="*/ 0 w 1656184"/>
              <a:gd name="T1" fmla="*/ 0 h 1728192"/>
              <a:gd name="T2" fmla="*/ 1646925 w 1656184"/>
              <a:gd name="T3" fmla="*/ 0 h 1728192"/>
              <a:gd name="T4" fmla="*/ 1646925 w 1656184"/>
              <a:gd name="T5" fmla="*/ 71106 h 1728192"/>
              <a:gd name="T6" fmla="*/ 1646925 w 1656184"/>
              <a:gd name="T7" fmla="*/ 106655 h 1728192"/>
              <a:gd name="T8" fmla="*/ 1646925 w 1656184"/>
              <a:gd name="T9" fmla="*/ 1706500 h 1728192"/>
              <a:gd name="T10" fmla="*/ 1539518 w 1656184"/>
              <a:gd name="T11" fmla="*/ 1706500 h 1728192"/>
              <a:gd name="T12" fmla="*/ 1539518 w 1656184"/>
              <a:gd name="T13" fmla="*/ 106655 h 1728192"/>
              <a:gd name="T14" fmla="*/ 0 w 1656184"/>
              <a:gd name="T15" fmla="*/ 106655 h 1728192"/>
              <a:gd name="T16" fmla="*/ 0 w 1656184"/>
              <a:gd name="T17" fmla="*/ 0 h 1728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56184" h="1728192">
                <a:moveTo>
                  <a:pt x="0" y="0"/>
                </a:moveTo>
                <a:lnTo>
                  <a:pt x="1656184" y="0"/>
                </a:lnTo>
                <a:lnTo>
                  <a:pt x="1656184" y="72008"/>
                </a:lnTo>
                <a:lnTo>
                  <a:pt x="1656184" y="108012"/>
                </a:lnTo>
                <a:lnTo>
                  <a:pt x="1656184" y="1728192"/>
                </a:lnTo>
                <a:lnTo>
                  <a:pt x="1548172" y="1728192"/>
                </a:lnTo>
                <a:lnTo>
                  <a:pt x="1548172" y="108012"/>
                </a:lnTo>
                <a:lnTo>
                  <a:pt x="0" y="108012"/>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dirty="0"/>
          </a:p>
        </p:txBody>
      </p:sp>
      <p:sp>
        <p:nvSpPr>
          <p:cNvPr id="4" name="箭头: 右 3">
            <a:extLst>
              <a:ext uri="{FF2B5EF4-FFF2-40B4-BE49-F238E27FC236}">
                <a16:creationId xmlns:a16="http://schemas.microsoft.com/office/drawing/2014/main" id="{830ABADA-014D-4514-9FDC-D959781A2838}"/>
              </a:ext>
            </a:extLst>
          </p:cNvPr>
          <p:cNvSpPr/>
          <p:nvPr/>
        </p:nvSpPr>
        <p:spPr>
          <a:xfrm>
            <a:off x="7389122" y="3446295"/>
            <a:ext cx="966382"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 name="组合 5">
            <a:extLst>
              <a:ext uri="{FF2B5EF4-FFF2-40B4-BE49-F238E27FC236}">
                <a16:creationId xmlns:a16="http://schemas.microsoft.com/office/drawing/2014/main" id="{E0E00596-93B9-4E2D-B45F-6509B303AE51}"/>
              </a:ext>
            </a:extLst>
          </p:cNvPr>
          <p:cNvGrpSpPr/>
          <p:nvPr/>
        </p:nvGrpSpPr>
        <p:grpSpPr>
          <a:xfrm>
            <a:off x="8482315" y="312344"/>
            <a:ext cx="3252485" cy="1509081"/>
            <a:chOff x="8440550" y="842719"/>
            <a:chExt cx="3252485" cy="1766152"/>
          </a:xfrm>
        </p:grpSpPr>
        <p:sp>
          <p:nvSpPr>
            <p:cNvPr id="5" name="矩形 4">
              <a:extLst>
                <a:ext uri="{FF2B5EF4-FFF2-40B4-BE49-F238E27FC236}">
                  <a16:creationId xmlns:a16="http://schemas.microsoft.com/office/drawing/2014/main" id="{E45B1787-C29C-4051-8428-C95DDD92A4EC}"/>
                </a:ext>
              </a:extLst>
            </p:cNvPr>
            <p:cNvSpPr/>
            <p:nvPr/>
          </p:nvSpPr>
          <p:spPr>
            <a:xfrm>
              <a:off x="8440550" y="842719"/>
              <a:ext cx="3252485" cy="1766152"/>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8" name="组合 37">
              <a:extLst>
                <a:ext uri="{FF2B5EF4-FFF2-40B4-BE49-F238E27FC236}">
                  <a16:creationId xmlns:a16="http://schemas.microsoft.com/office/drawing/2014/main" id="{3C1B09A9-7999-48FA-9479-662243378604}"/>
                </a:ext>
              </a:extLst>
            </p:cNvPr>
            <p:cNvGrpSpPr/>
            <p:nvPr/>
          </p:nvGrpSpPr>
          <p:grpSpPr>
            <a:xfrm>
              <a:off x="10698207" y="942812"/>
              <a:ext cx="752816" cy="1543915"/>
              <a:chOff x="6309255" y="3269859"/>
              <a:chExt cx="752816" cy="1521866"/>
            </a:xfrm>
          </p:grpSpPr>
          <p:sp>
            <p:nvSpPr>
              <p:cNvPr id="39" name="矩形: 圆角 38">
                <a:extLst>
                  <a:ext uri="{FF2B5EF4-FFF2-40B4-BE49-F238E27FC236}">
                    <a16:creationId xmlns:a16="http://schemas.microsoft.com/office/drawing/2014/main" id="{647469F3-A497-4FB5-9AF8-0E575C49852D}"/>
                  </a:ext>
                </a:extLst>
              </p:cNvPr>
              <p:cNvSpPr/>
              <p:nvPr/>
            </p:nvSpPr>
            <p:spPr>
              <a:xfrm>
                <a:off x="6309255" y="3269859"/>
                <a:ext cx="752816" cy="1521866"/>
              </a:xfrm>
              <a:prstGeom prst="roundRect">
                <a:avLst>
                  <a:gd name="adj" fmla="val 10000"/>
                </a:avLst>
              </a:prstGeom>
            </p:spPr>
            <p:style>
              <a:lnRef idx="0">
                <a:schemeClr val="lt1">
                  <a:hueOff val="0"/>
                  <a:satOff val="0"/>
                  <a:lumOff val="0"/>
                  <a:alphaOff val="0"/>
                </a:schemeClr>
              </a:lnRef>
              <a:fillRef idx="3">
                <a:schemeClr val="accent1">
                  <a:alpha val="50000"/>
                  <a:hueOff val="0"/>
                  <a:satOff val="0"/>
                  <a:lumOff val="0"/>
                  <a:alphaOff val="0"/>
                </a:schemeClr>
              </a:fillRef>
              <a:effectRef idx="3">
                <a:schemeClr val="accent1">
                  <a:alpha val="50000"/>
                  <a:hueOff val="0"/>
                  <a:satOff val="0"/>
                  <a:lumOff val="0"/>
                  <a:alphaOff val="0"/>
                </a:schemeClr>
              </a:effectRef>
              <a:fontRef idx="minor">
                <a:schemeClr val="lt1"/>
              </a:fontRef>
            </p:style>
          </p:sp>
          <p:sp>
            <p:nvSpPr>
              <p:cNvPr id="40" name="矩形: 圆角 4">
                <a:extLst>
                  <a:ext uri="{FF2B5EF4-FFF2-40B4-BE49-F238E27FC236}">
                    <a16:creationId xmlns:a16="http://schemas.microsoft.com/office/drawing/2014/main" id="{84402092-C0FD-438F-AA26-F436A61EB19F}"/>
                  </a:ext>
                </a:extLst>
              </p:cNvPr>
              <p:cNvSpPr txBox="1"/>
              <p:nvPr/>
            </p:nvSpPr>
            <p:spPr>
              <a:xfrm>
                <a:off x="6331304" y="3291908"/>
                <a:ext cx="708718" cy="14777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系统功能模块</a:t>
                </a:r>
              </a:p>
            </p:txBody>
          </p:sp>
        </p:grpSp>
        <p:grpSp>
          <p:nvGrpSpPr>
            <p:cNvPr id="19" name="组合 18">
              <a:extLst>
                <a:ext uri="{FF2B5EF4-FFF2-40B4-BE49-F238E27FC236}">
                  <a16:creationId xmlns:a16="http://schemas.microsoft.com/office/drawing/2014/main" id="{FE6644DD-A443-40C0-B800-02B04409E914}"/>
                </a:ext>
              </a:extLst>
            </p:cNvPr>
            <p:cNvGrpSpPr/>
            <p:nvPr/>
          </p:nvGrpSpPr>
          <p:grpSpPr>
            <a:xfrm>
              <a:off x="9668336" y="964862"/>
              <a:ext cx="752816" cy="1521866"/>
              <a:chOff x="3171516" y="3269859"/>
              <a:chExt cx="752816" cy="1521866"/>
            </a:xfrm>
          </p:grpSpPr>
          <p:sp>
            <p:nvSpPr>
              <p:cNvPr id="20" name="矩形: 圆角 19">
                <a:extLst>
                  <a:ext uri="{FF2B5EF4-FFF2-40B4-BE49-F238E27FC236}">
                    <a16:creationId xmlns:a16="http://schemas.microsoft.com/office/drawing/2014/main" id="{60D2A02D-7513-4B38-A94E-AAE6FD80F90F}"/>
                  </a:ext>
                </a:extLst>
              </p:cNvPr>
              <p:cNvSpPr/>
              <p:nvPr/>
            </p:nvSpPr>
            <p:spPr>
              <a:xfrm>
                <a:off x="3171516" y="3269859"/>
                <a:ext cx="752816" cy="1521866"/>
              </a:xfrm>
              <a:prstGeom prst="roundRect">
                <a:avLst>
                  <a:gd name="adj" fmla="val 10000"/>
                </a:avLst>
              </a:prstGeom>
            </p:spPr>
            <p:style>
              <a:lnRef idx="0">
                <a:schemeClr val="lt1">
                  <a:hueOff val="0"/>
                  <a:satOff val="0"/>
                  <a:lumOff val="0"/>
                  <a:alphaOff val="0"/>
                </a:schemeClr>
              </a:lnRef>
              <a:fillRef idx="3">
                <a:schemeClr val="accent1">
                  <a:alpha val="50000"/>
                  <a:hueOff val="0"/>
                  <a:satOff val="0"/>
                  <a:lumOff val="0"/>
                  <a:alphaOff val="0"/>
                </a:schemeClr>
              </a:fillRef>
              <a:effectRef idx="3">
                <a:schemeClr val="accent1">
                  <a:alpha val="50000"/>
                  <a:hueOff val="0"/>
                  <a:satOff val="0"/>
                  <a:lumOff val="0"/>
                  <a:alphaOff val="0"/>
                </a:schemeClr>
              </a:effectRef>
              <a:fontRef idx="minor">
                <a:schemeClr val="lt1"/>
              </a:fontRef>
            </p:style>
          </p:sp>
          <p:sp>
            <p:nvSpPr>
              <p:cNvPr id="21" name="矩形: 圆角 4">
                <a:extLst>
                  <a:ext uri="{FF2B5EF4-FFF2-40B4-BE49-F238E27FC236}">
                    <a16:creationId xmlns:a16="http://schemas.microsoft.com/office/drawing/2014/main" id="{8970C63A-25C2-4542-9325-FA572F591A7E}"/>
                  </a:ext>
                </a:extLst>
              </p:cNvPr>
              <p:cNvSpPr txBox="1"/>
              <p:nvPr/>
            </p:nvSpPr>
            <p:spPr>
              <a:xfrm>
                <a:off x="3193565" y="3291908"/>
                <a:ext cx="708718" cy="14777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维修标记信息管理模块</a:t>
                </a:r>
              </a:p>
            </p:txBody>
          </p:sp>
        </p:grpSp>
        <p:grpSp>
          <p:nvGrpSpPr>
            <p:cNvPr id="31" name="组合 30">
              <a:extLst>
                <a:ext uri="{FF2B5EF4-FFF2-40B4-BE49-F238E27FC236}">
                  <a16:creationId xmlns:a16="http://schemas.microsoft.com/office/drawing/2014/main" id="{0619CD7B-3A02-41BA-B06D-68E98564B95C}"/>
                </a:ext>
              </a:extLst>
            </p:cNvPr>
            <p:cNvGrpSpPr/>
            <p:nvPr/>
          </p:nvGrpSpPr>
          <p:grpSpPr>
            <a:xfrm>
              <a:off x="8646728" y="964862"/>
              <a:ext cx="752816" cy="1521866"/>
              <a:chOff x="4740386" y="3269859"/>
              <a:chExt cx="752816" cy="1521866"/>
            </a:xfrm>
          </p:grpSpPr>
          <p:sp>
            <p:nvSpPr>
              <p:cNvPr id="32" name="矩形: 圆角 31">
                <a:extLst>
                  <a:ext uri="{FF2B5EF4-FFF2-40B4-BE49-F238E27FC236}">
                    <a16:creationId xmlns:a16="http://schemas.microsoft.com/office/drawing/2014/main" id="{DC4EF9AD-F150-4BB1-A5BF-E3BEF8172F72}"/>
                  </a:ext>
                </a:extLst>
              </p:cNvPr>
              <p:cNvSpPr/>
              <p:nvPr/>
            </p:nvSpPr>
            <p:spPr>
              <a:xfrm>
                <a:off x="4740386" y="3269859"/>
                <a:ext cx="752816" cy="1521866"/>
              </a:xfrm>
              <a:prstGeom prst="roundRect">
                <a:avLst>
                  <a:gd name="adj" fmla="val 10000"/>
                </a:avLst>
              </a:prstGeom>
            </p:spPr>
            <p:style>
              <a:lnRef idx="0">
                <a:schemeClr val="lt1">
                  <a:hueOff val="0"/>
                  <a:satOff val="0"/>
                  <a:lumOff val="0"/>
                  <a:alphaOff val="0"/>
                </a:schemeClr>
              </a:lnRef>
              <a:fillRef idx="3">
                <a:schemeClr val="accent1">
                  <a:alpha val="50000"/>
                  <a:hueOff val="0"/>
                  <a:satOff val="0"/>
                  <a:lumOff val="0"/>
                  <a:alphaOff val="0"/>
                </a:schemeClr>
              </a:fillRef>
              <a:effectRef idx="3">
                <a:schemeClr val="accent1">
                  <a:alpha val="50000"/>
                  <a:hueOff val="0"/>
                  <a:satOff val="0"/>
                  <a:lumOff val="0"/>
                  <a:alphaOff val="0"/>
                </a:schemeClr>
              </a:effectRef>
              <a:fontRef idx="minor">
                <a:schemeClr val="lt1"/>
              </a:fontRef>
            </p:style>
          </p:sp>
          <p:sp>
            <p:nvSpPr>
              <p:cNvPr id="33" name="矩形: 圆角 4">
                <a:extLst>
                  <a:ext uri="{FF2B5EF4-FFF2-40B4-BE49-F238E27FC236}">
                    <a16:creationId xmlns:a16="http://schemas.microsoft.com/office/drawing/2014/main" id="{9EDC527B-4EAC-4A22-AFEF-4D429E80A612}"/>
                  </a:ext>
                </a:extLst>
              </p:cNvPr>
              <p:cNvSpPr txBox="1"/>
              <p:nvPr/>
            </p:nvSpPr>
            <p:spPr>
              <a:xfrm>
                <a:off x="4762435" y="3291908"/>
                <a:ext cx="708718" cy="14777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维修示教视频管理模块</a:t>
                </a:r>
              </a:p>
            </p:txBody>
          </p:sp>
        </p:grpSp>
      </p:grpSp>
      <p:grpSp>
        <p:nvGrpSpPr>
          <p:cNvPr id="7" name="组合 6">
            <a:extLst>
              <a:ext uri="{FF2B5EF4-FFF2-40B4-BE49-F238E27FC236}">
                <a16:creationId xmlns:a16="http://schemas.microsoft.com/office/drawing/2014/main" id="{A247BB3E-3C27-45CA-B692-F4CBF297FD81}"/>
              </a:ext>
            </a:extLst>
          </p:cNvPr>
          <p:cNvGrpSpPr/>
          <p:nvPr/>
        </p:nvGrpSpPr>
        <p:grpSpPr>
          <a:xfrm>
            <a:off x="8510947" y="3265140"/>
            <a:ext cx="3252485" cy="1367923"/>
            <a:chOff x="8844635" y="1986854"/>
            <a:chExt cx="3252485" cy="1600947"/>
          </a:xfrm>
        </p:grpSpPr>
        <p:sp>
          <p:nvSpPr>
            <p:cNvPr id="42" name="矩形 41">
              <a:extLst>
                <a:ext uri="{FF2B5EF4-FFF2-40B4-BE49-F238E27FC236}">
                  <a16:creationId xmlns:a16="http://schemas.microsoft.com/office/drawing/2014/main" id="{FDF3A2C6-32E9-4DCF-B286-0AB9992BAA40}"/>
                </a:ext>
              </a:extLst>
            </p:cNvPr>
            <p:cNvSpPr/>
            <p:nvPr/>
          </p:nvSpPr>
          <p:spPr>
            <a:xfrm>
              <a:off x="8844635" y="2087388"/>
              <a:ext cx="3252485" cy="1342410"/>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5" name="组合 34">
              <a:extLst>
                <a:ext uri="{FF2B5EF4-FFF2-40B4-BE49-F238E27FC236}">
                  <a16:creationId xmlns:a16="http://schemas.microsoft.com/office/drawing/2014/main" id="{4B704B45-52A7-4D01-BD73-60BB5A8A5B17}"/>
                </a:ext>
              </a:extLst>
            </p:cNvPr>
            <p:cNvGrpSpPr/>
            <p:nvPr/>
          </p:nvGrpSpPr>
          <p:grpSpPr>
            <a:xfrm>
              <a:off x="8890544" y="1986854"/>
              <a:ext cx="1541384" cy="1600947"/>
              <a:chOff x="5304847" y="3047702"/>
              <a:chExt cx="1541384" cy="1600947"/>
            </a:xfrm>
          </p:grpSpPr>
          <p:sp>
            <p:nvSpPr>
              <p:cNvPr id="36" name="矩形: 圆角 35">
                <a:extLst>
                  <a:ext uri="{FF2B5EF4-FFF2-40B4-BE49-F238E27FC236}">
                    <a16:creationId xmlns:a16="http://schemas.microsoft.com/office/drawing/2014/main" id="{181FEB5D-F3DA-4363-8FAB-95330003ABE4}"/>
                  </a:ext>
                </a:extLst>
              </p:cNvPr>
              <p:cNvSpPr/>
              <p:nvPr/>
            </p:nvSpPr>
            <p:spPr>
              <a:xfrm>
                <a:off x="5386913" y="3256753"/>
                <a:ext cx="1382230" cy="1065752"/>
              </a:xfrm>
              <a:prstGeom prst="roundRect">
                <a:avLst>
                  <a:gd name="adj" fmla="val 10000"/>
                </a:avLst>
              </a:prstGeom>
            </p:spPr>
            <p:style>
              <a:lnRef idx="0">
                <a:schemeClr val="lt1">
                  <a:hueOff val="0"/>
                  <a:satOff val="0"/>
                  <a:lumOff val="0"/>
                  <a:alphaOff val="0"/>
                </a:schemeClr>
              </a:lnRef>
              <a:fillRef idx="3">
                <a:schemeClr val="accent1">
                  <a:alpha val="50000"/>
                  <a:hueOff val="0"/>
                  <a:satOff val="0"/>
                  <a:lumOff val="0"/>
                  <a:alphaOff val="0"/>
                </a:schemeClr>
              </a:fillRef>
              <a:effectRef idx="3">
                <a:schemeClr val="accent1">
                  <a:alpha val="50000"/>
                  <a:hueOff val="0"/>
                  <a:satOff val="0"/>
                  <a:lumOff val="0"/>
                  <a:alphaOff val="0"/>
                </a:schemeClr>
              </a:effectRef>
              <a:fontRef idx="minor">
                <a:schemeClr val="lt1"/>
              </a:fontRef>
            </p:style>
          </p:sp>
          <p:sp>
            <p:nvSpPr>
              <p:cNvPr id="37" name="矩形: 圆角 4">
                <a:extLst>
                  <a:ext uri="{FF2B5EF4-FFF2-40B4-BE49-F238E27FC236}">
                    <a16:creationId xmlns:a16="http://schemas.microsoft.com/office/drawing/2014/main" id="{3A1193AC-77C9-41E7-80BE-62B05B8C4527}"/>
                  </a:ext>
                </a:extLst>
              </p:cNvPr>
              <p:cNvSpPr txBox="1"/>
              <p:nvPr/>
            </p:nvSpPr>
            <p:spPr>
              <a:xfrm>
                <a:off x="5304847" y="3047702"/>
                <a:ext cx="1541384" cy="16009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kern="1200" dirty="0"/>
                  <a:t>维修信息</a:t>
                </a:r>
                <a:endParaRPr lang="en-US" altLang="zh-CN" kern="1200" dirty="0"/>
              </a:p>
              <a:p>
                <a:pPr marL="0" lvl="0" indent="0" algn="ctr" defTabSz="711200">
                  <a:lnSpc>
                    <a:spcPct val="90000"/>
                  </a:lnSpc>
                  <a:spcBef>
                    <a:spcPct val="0"/>
                  </a:spcBef>
                  <a:spcAft>
                    <a:spcPct val="35000"/>
                  </a:spcAft>
                  <a:buNone/>
                </a:pPr>
                <a:r>
                  <a:rPr lang="zh-CN" altLang="en-US" kern="1200" dirty="0"/>
                  <a:t>标记模块</a:t>
                </a:r>
              </a:p>
            </p:txBody>
          </p:sp>
        </p:grpSp>
        <p:grpSp>
          <p:nvGrpSpPr>
            <p:cNvPr id="26" name="组合 25">
              <a:extLst>
                <a:ext uri="{FF2B5EF4-FFF2-40B4-BE49-F238E27FC236}">
                  <a16:creationId xmlns:a16="http://schemas.microsoft.com/office/drawing/2014/main" id="{C91D87AF-76A0-4F6C-872B-2942045D027A}"/>
                </a:ext>
              </a:extLst>
            </p:cNvPr>
            <p:cNvGrpSpPr/>
            <p:nvPr/>
          </p:nvGrpSpPr>
          <p:grpSpPr>
            <a:xfrm>
              <a:off x="10613760" y="2048443"/>
              <a:ext cx="1382230" cy="1477768"/>
              <a:chOff x="3490680" y="3107601"/>
              <a:chExt cx="1382230" cy="1477768"/>
            </a:xfrm>
          </p:grpSpPr>
          <p:sp>
            <p:nvSpPr>
              <p:cNvPr id="27" name="矩形: 圆角 26">
                <a:extLst>
                  <a:ext uri="{FF2B5EF4-FFF2-40B4-BE49-F238E27FC236}">
                    <a16:creationId xmlns:a16="http://schemas.microsoft.com/office/drawing/2014/main" id="{6F7C331D-1BC2-4C0B-A316-B99351B32EAF}"/>
                  </a:ext>
                </a:extLst>
              </p:cNvPr>
              <p:cNvSpPr/>
              <p:nvPr/>
            </p:nvSpPr>
            <p:spPr>
              <a:xfrm>
                <a:off x="3490680" y="3269859"/>
                <a:ext cx="1382230" cy="1064062"/>
              </a:xfrm>
              <a:prstGeom prst="roundRect">
                <a:avLst>
                  <a:gd name="adj" fmla="val 10000"/>
                </a:avLst>
              </a:prstGeom>
            </p:spPr>
            <p:style>
              <a:lnRef idx="0">
                <a:schemeClr val="lt1">
                  <a:hueOff val="0"/>
                  <a:satOff val="0"/>
                  <a:lumOff val="0"/>
                  <a:alphaOff val="0"/>
                </a:schemeClr>
              </a:lnRef>
              <a:fillRef idx="3">
                <a:schemeClr val="accent1">
                  <a:alpha val="50000"/>
                  <a:hueOff val="0"/>
                  <a:satOff val="0"/>
                  <a:lumOff val="0"/>
                  <a:alphaOff val="0"/>
                </a:schemeClr>
              </a:fillRef>
              <a:effectRef idx="3">
                <a:schemeClr val="accent1">
                  <a:alpha val="50000"/>
                  <a:hueOff val="0"/>
                  <a:satOff val="0"/>
                  <a:lumOff val="0"/>
                  <a:alphaOff val="0"/>
                </a:schemeClr>
              </a:effectRef>
              <a:fontRef idx="minor">
                <a:schemeClr val="lt1"/>
              </a:fontRef>
            </p:style>
          </p:sp>
          <p:sp>
            <p:nvSpPr>
              <p:cNvPr id="28" name="矩形: 圆角 4">
                <a:extLst>
                  <a:ext uri="{FF2B5EF4-FFF2-40B4-BE49-F238E27FC236}">
                    <a16:creationId xmlns:a16="http://schemas.microsoft.com/office/drawing/2014/main" id="{FF9A816B-CC78-4DD2-AB99-E93FEFB5AA49}"/>
                  </a:ext>
                </a:extLst>
              </p:cNvPr>
              <p:cNvSpPr txBox="1"/>
              <p:nvPr/>
            </p:nvSpPr>
            <p:spPr>
              <a:xfrm>
                <a:off x="3511578" y="3107601"/>
                <a:ext cx="1314596" cy="147776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kern="1200" dirty="0"/>
                  <a:t>物体三维跟踪注册模块</a:t>
                </a:r>
              </a:p>
            </p:txBody>
          </p:sp>
        </p:grpSp>
      </p:grpSp>
      <p:grpSp>
        <p:nvGrpSpPr>
          <p:cNvPr id="8" name="组合 7">
            <a:extLst>
              <a:ext uri="{FF2B5EF4-FFF2-40B4-BE49-F238E27FC236}">
                <a16:creationId xmlns:a16="http://schemas.microsoft.com/office/drawing/2014/main" id="{742BB5AA-387D-4A9A-BC09-A754A160E175}"/>
              </a:ext>
            </a:extLst>
          </p:cNvPr>
          <p:cNvGrpSpPr/>
          <p:nvPr/>
        </p:nvGrpSpPr>
        <p:grpSpPr>
          <a:xfrm>
            <a:off x="8510947" y="2205123"/>
            <a:ext cx="3252485" cy="916815"/>
            <a:chOff x="8499716" y="2110864"/>
            <a:chExt cx="3252485" cy="1144703"/>
          </a:xfrm>
        </p:grpSpPr>
        <p:sp>
          <p:nvSpPr>
            <p:cNvPr id="61" name="矩形 60">
              <a:extLst>
                <a:ext uri="{FF2B5EF4-FFF2-40B4-BE49-F238E27FC236}">
                  <a16:creationId xmlns:a16="http://schemas.microsoft.com/office/drawing/2014/main" id="{46BE0E97-8110-4F6B-9092-7062832D91E5}"/>
                </a:ext>
              </a:extLst>
            </p:cNvPr>
            <p:cNvSpPr/>
            <p:nvPr/>
          </p:nvSpPr>
          <p:spPr>
            <a:xfrm>
              <a:off x="8499716" y="2110864"/>
              <a:ext cx="3252485" cy="1144703"/>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62" name="组合 61">
              <a:extLst>
                <a:ext uri="{FF2B5EF4-FFF2-40B4-BE49-F238E27FC236}">
                  <a16:creationId xmlns:a16="http://schemas.microsoft.com/office/drawing/2014/main" id="{B2F41C7C-89C0-4AE2-B160-08D396FA7C8D}"/>
                </a:ext>
              </a:extLst>
            </p:cNvPr>
            <p:cNvGrpSpPr/>
            <p:nvPr/>
          </p:nvGrpSpPr>
          <p:grpSpPr>
            <a:xfrm>
              <a:off x="9206950" y="2133206"/>
              <a:ext cx="1838016" cy="978822"/>
              <a:chOff x="5390500" y="3022476"/>
              <a:chExt cx="1463007" cy="1073583"/>
            </a:xfrm>
          </p:grpSpPr>
          <p:sp>
            <p:nvSpPr>
              <p:cNvPr id="66" name="矩形: 圆角 65">
                <a:extLst>
                  <a:ext uri="{FF2B5EF4-FFF2-40B4-BE49-F238E27FC236}">
                    <a16:creationId xmlns:a16="http://schemas.microsoft.com/office/drawing/2014/main" id="{19083CC2-A260-4E95-AF7B-BD2BB80C0915}"/>
                  </a:ext>
                </a:extLst>
              </p:cNvPr>
              <p:cNvSpPr/>
              <p:nvPr/>
            </p:nvSpPr>
            <p:spPr>
              <a:xfrm>
                <a:off x="5390500" y="3129243"/>
                <a:ext cx="1463007" cy="966816"/>
              </a:xfrm>
              <a:prstGeom prst="roundRect">
                <a:avLst>
                  <a:gd name="adj" fmla="val 10000"/>
                </a:avLst>
              </a:prstGeom>
            </p:spPr>
            <p:style>
              <a:lnRef idx="0">
                <a:schemeClr val="lt1">
                  <a:hueOff val="0"/>
                  <a:satOff val="0"/>
                  <a:lumOff val="0"/>
                  <a:alphaOff val="0"/>
                </a:schemeClr>
              </a:lnRef>
              <a:fillRef idx="3">
                <a:schemeClr val="accent1">
                  <a:alpha val="50000"/>
                  <a:hueOff val="0"/>
                  <a:satOff val="0"/>
                  <a:lumOff val="0"/>
                  <a:alphaOff val="0"/>
                </a:schemeClr>
              </a:fillRef>
              <a:effectRef idx="3">
                <a:schemeClr val="accent1">
                  <a:alpha val="50000"/>
                  <a:hueOff val="0"/>
                  <a:satOff val="0"/>
                  <a:lumOff val="0"/>
                  <a:alphaOff val="0"/>
                </a:schemeClr>
              </a:effectRef>
              <a:fontRef idx="minor">
                <a:schemeClr val="lt1"/>
              </a:fontRef>
            </p:style>
          </p:sp>
          <p:sp>
            <p:nvSpPr>
              <p:cNvPr id="67" name="矩形: 圆角 4">
                <a:extLst>
                  <a:ext uri="{FF2B5EF4-FFF2-40B4-BE49-F238E27FC236}">
                    <a16:creationId xmlns:a16="http://schemas.microsoft.com/office/drawing/2014/main" id="{7C95578A-5ED6-46BF-BED4-6DE05B2AC166}"/>
                  </a:ext>
                </a:extLst>
              </p:cNvPr>
              <p:cNvSpPr txBox="1"/>
              <p:nvPr/>
            </p:nvSpPr>
            <p:spPr>
              <a:xfrm>
                <a:off x="5464955" y="3022476"/>
                <a:ext cx="1272165" cy="105291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zh-CN" altLang="zh-CN" sz="2400" b="1" kern="100" dirty="0">
                    <a:effectLst/>
                    <a:latin typeface="+mj-lt"/>
                    <a:ea typeface="黑体" panose="02010609060101010101" pitchFamily="49" charset="-122"/>
                    <a:cs typeface="Times New Roman" panose="02020603050405020304" pitchFamily="18" charset="0"/>
                  </a:rPr>
                  <a:t>增强</a:t>
                </a:r>
                <a:endParaRPr lang="en-US" altLang="zh-CN" sz="2400" b="1" kern="100" dirty="0">
                  <a:effectLst/>
                  <a:latin typeface="+mj-lt"/>
                  <a:ea typeface="黑体" panose="02010609060101010101" pitchFamily="49" charset="-122"/>
                  <a:cs typeface="Times New Roman" panose="02020603050405020304" pitchFamily="18" charset="0"/>
                </a:endParaRPr>
              </a:p>
              <a:p>
                <a:pPr algn="ctr"/>
                <a:r>
                  <a:rPr lang="zh-CN" altLang="zh-CN" sz="2400" b="1" kern="100" dirty="0">
                    <a:effectLst/>
                    <a:latin typeface="+mj-lt"/>
                    <a:ea typeface="黑体" panose="02010609060101010101" pitchFamily="49" charset="-122"/>
                    <a:cs typeface="Times New Roman" panose="02020603050405020304" pitchFamily="18" charset="0"/>
                  </a:rPr>
                  <a:t>信息建模</a:t>
                </a:r>
                <a:endParaRPr lang="zh-CN" altLang="en-US" sz="2400" b="1" dirty="0">
                  <a:latin typeface="+mj-lt"/>
                </a:endParaRPr>
              </a:p>
            </p:txBody>
          </p:sp>
        </p:grpSp>
      </p:grpSp>
      <p:sp>
        <p:nvSpPr>
          <p:cNvPr id="68" name="箭头: 右 67">
            <a:extLst>
              <a:ext uri="{FF2B5EF4-FFF2-40B4-BE49-F238E27FC236}">
                <a16:creationId xmlns:a16="http://schemas.microsoft.com/office/drawing/2014/main" id="{D301102E-72A4-4CAB-ACFB-01B58CC7FF2C}"/>
              </a:ext>
            </a:extLst>
          </p:cNvPr>
          <p:cNvSpPr/>
          <p:nvPr/>
        </p:nvSpPr>
        <p:spPr>
          <a:xfrm rot="16200000">
            <a:off x="9946476" y="1647832"/>
            <a:ext cx="358964"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69" name="组合 68">
            <a:extLst>
              <a:ext uri="{FF2B5EF4-FFF2-40B4-BE49-F238E27FC236}">
                <a16:creationId xmlns:a16="http://schemas.microsoft.com/office/drawing/2014/main" id="{5F6A7D6F-BEA6-45F5-9DBD-3121E13AFBBF}"/>
              </a:ext>
            </a:extLst>
          </p:cNvPr>
          <p:cNvGrpSpPr/>
          <p:nvPr/>
        </p:nvGrpSpPr>
        <p:grpSpPr>
          <a:xfrm>
            <a:off x="8166385" y="4960292"/>
            <a:ext cx="3915680" cy="1491545"/>
            <a:chOff x="8494339" y="2076853"/>
            <a:chExt cx="3252485" cy="1144703"/>
          </a:xfrm>
        </p:grpSpPr>
        <p:sp>
          <p:nvSpPr>
            <p:cNvPr id="70" name="矩形 69">
              <a:extLst>
                <a:ext uri="{FF2B5EF4-FFF2-40B4-BE49-F238E27FC236}">
                  <a16:creationId xmlns:a16="http://schemas.microsoft.com/office/drawing/2014/main" id="{441864A1-4337-4905-B2A8-63A2D850545F}"/>
                </a:ext>
              </a:extLst>
            </p:cNvPr>
            <p:cNvSpPr/>
            <p:nvPr/>
          </p:nvSpPr>
          <p:spPr>
            <a:xfrm>
              <a:off x="8494339" y="2076853"/>
              <a:ext cx="3252485" cy="1144703"/>
            </a:xfrm>
            <a:prstGeom prst="rect">
              <a:avLst/>
            </a:prstGeom>
            <a:solidFill>
              <a:schemeClr val="bg1"/>
            </a:solidFill>
            <a:ln w="285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71" name="组合 70">
              <a:extLst>
                <a:ext uri="{FF2B5EF4-FFF2-40B4-BE49-F238E27FC236}">
                  <a16:creationId xmlns:a16="http://schemas.microsoft.com/office/drawing/2014/main" id="{FE42D5B0-54BC-490F-AB53-BCEB9AE620DD}"/>
                </a:ext>
              </a:extLst>
            </p:cNvPr>
            <p:cNvGrpSpPr/>
            <p:nvPr/>
          </p:nvGrpSpPr>
          <p:grpSpPr>
            <a:xfrm>
              <a:off x="8538943" y="2087327"/>
              <a:ext cx="1263887" cy="1127603"/>
              <a:chOff x="4858785" y="2972155"/>
              <a:chExt cx="1006017" cy="1236767"/>
            </a:xfrm>
          </p:grpSpPr>
          <p:sp>
            <p:nvSpPr>
              <p:cNvPr id="72" name="矩形: 圆角 71">
                <a:extLst>
                  <a:ext uri="{FF2B5EF4-FFF2-40B4-BE49-F238E27FC236}">
                    <a16:creationId xmlns:a16="http://schemas.microsoft.com/office/drawing/2014/main" id="{E2AB8126-483D-466F-A3C5-8F3D585B824C}"/>
                  </a:ext>
                </a:extLst>
              </p:cNvPr>
              <p:cNvSpPr/>
              <p:nvPr/>
            </p:nvSpPr>
            <p:spPr>
              <a:xfrm>
                <a:off x="4875920" y="3030016"/>
                <a:ext cx="988882" cy="1098120"/>
              </a:xfrm>
              <a:prstGeom prst="roundRect">
                <a:avLst>
                  <a:gd name="adj" fmla="val 10000"/>
                </a:avLst>
              </a:prstGeom>
            </p:spPr>
            <p:style>
              <a:lnRef idx="0">
                <a:schemeClr val="lt1">
                  <a:hueOff val="0"/>
                  <a:satOff val="0"/>
                  <a:lumOff val="0"/>
                  <a:alphaOff val="0"/>
                </a:schemeClr>
              </a:lnRef>
              <a:fillRef idx="3">
                <a:schemeClr val="accent1">
                  <a:alpha val="50000"/>
                  <a:hueOff val="0"/>
                  <a:satOff val="0"/>
                  <a:lumOff val="0"/>
                  <a:alphaOff val="0"/>
                </a:schemeClr>
              </a:fillRef>
              <a:effectRef idx="3">
                <a:schemeClr val="accent1">
                  <a:alpha val="50000"/>
                  <a:hueOff val="0"/>
                  <a:satOff val="0"/>
                  <a:lumOff val="0"/>
                  <a:alphaOff val="0"/>
                </a:schemeClr>
              </a:effectRef>
              <a:fontRef idx="minor">
                <a:schemeClr val="lt1"/>
              </a:fontRef>
            </p:style>
          </p:sp>
          <p:sp>
            <p:nvSpPr>
              <p:cNvPr id="73" name="矩形: 圆角 4">
                <a:extLst>
                  <a:ext uri="{FF2B5EF4-FFF2-40B4-BE49-F238E27FC236}">
                    <a16:creationId xmlns:a16="http://schemas.microsoft.com/office/drawing/2014/main" id="{0649681A-E987-47C0-8EC2-7EC2A4013FBB}"/>
                  </a:ext>
                </a:extLst>
              </p:cNvPr>
              <p:cNvSpPr txBox="1"/>
              <p:nvPr/>
            </p:nvSpPr>
            <p:spPr>
              <a:xfrm>
                <a:off x="4858785" y="2972155"/>
                <a:ext cx="972179" cy="12367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zh-CN" altLang="zh-CN" b="1" kern="100" dirty="0">
                    <a:latin typeface="+mn-ea"/>
                    <a:cs typeface="Times New Roman" panose="02020603050405020304" pitchFamily="18" charset="0"/>
                  </a:rPr>
                  <a:t>基于视觉的</a:t>
                </a:r>
                <a:endParaRPr lang="en-US" altLang="zh-CN" b="1" kern="100" dirty="0">
                  <a:latin typeface="+mn-ea"/>
                  <a:cs typeface="Times New Roman" panose="02020603050405020304" pitchFamily="18" charset="0"/>
                </a:endParaRPr>
              </a:p>
              <a:p>
                <a:pPr algn="ctr"/>
                <a:r>
                  <a:rPr lang="zh-CN" altLang="zh-CN" b="1" kern="100" dirty="0">
                    <a:latin typeface="+mn-ea"/>
                    <a:cs typeface="Times New Roman" panose="02020603050405020304" pitchFamily="18" charset="0"/>
                  </a:rPr>
                  <a:t>双传感器融合跟踪注册方法</a:t>
                </a:r>
                <a:endParaRPr lang="zh-CN" altLang="en-US" b="1" kern="100" dirty="0">
                  <a:latin typeface="+mn-ea"/>
                  <a:cs typeface="Times New Roman" panose="02020603050405020304" pitchFamily="18" charset="0"/>
                </a:endParaRPr>
              </a:p>
            </p:txBody>
          </p:sp>
        </p:grpSp>
      </p:grpSp>
      <p:sp>
        <p:nvSpPr>
          <p:cNvPr id="79" name="箭头: 右 78">
            <a:extLst>
              <a:ext uri="{FF2B5EF4-FFF2-40B4-BE49-F238E27FC236}">
                <a16:creationId xmlns:a16="http://schemas.microsoft.com/office/drawing/2014/main" id="{DB9AC5A5-AD9F-4521-9C6F-EEFC12FC55CD}"/>
              </a:ext>
            </a:extLst>
          </p:cNvPr>
          <p:cNvSpPr/>
          <p:nvPr/>
        </p:nvSpPr>
        <p:spPr>
          <a:xfrm rot="16200000">
            <a:off x="9957707" y="4381924"/>
            <a:ext cx="358964" cy="711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0" name="矩形: 圆角 79">
            <a:extLst>
              <a:ext uri="{FF2B5EF4-FFF2-40B4-BE49-F238E27FC236}">
                <a16:creationId xmlns:a16="http://schemas.microsoft.com/office/drawing/2014/main" id="{ABFB4ED9-B746-4617-86BB-74CFF4688945}"/>
              </a:ext>
            </a:extLst>
          </p:cNvPr>
          <p:cNvSpPr/>
          <p:nvPr/>
        </p:nvSpPr>
        <p:spPr>
          <a:xfrm>
            <a:off x="9814905" y="5027006"/>
            <a:ext cx="2149425" cy="682158"/>
          </a:xfrm>
          <a:prstGeom prst="roundRect">
            <a:avLst>
              <a:gd name="adj" fmla="val 10000"/>
            </a:avLst>
          </a:prstGeom>
        </p:spPr>
        <p:style>
          <a:lnRef idx="0">
            <a:schemeClr val="lt1">
              <a:hueOff val="0"/>
              <a:satOff val="0"/>
              <a:lumOff val="0"/>
              <a:alphaOff val="0"/>
            </a:schemeClr>
          </a:lnRef>
          <a:fillRef idx="3">
            <a:schemeClr val="accent1">
              <a:alpha val="50000"/>
              <a:hueOff val="0"/>
              <a:satOff val="0"/>
              <a:lumOff val="0"/>
              <a:alphaOff val="0"/>
            </a:schemeClr>
          </a:fillRef>
          <a:effectRef idx="3">
            <a:schemeClr val="accent1">
              <a:alpha val="50000"/>
              <a:hueOff val="0"/>
              <a:satOff val="0"/>
              <a:lumOff val="0"/>
              <a:alphaOff val="0"/>
            </a:schemeClr>
          </a:effectRef>
          <a:fontRef idx="minor">
            <a:schemeClr val="lt1"/>
          </a:fontRef>
        </p:style>
        <p:txBody>
          <a:bodyPr/>
          <a:lstStyle/>
          <a:p>
            <a:endParaRPr lang="zh-CN" altLang="en-US" dirty="0"/>
          </a:p>
        </p:txBody>
      </p:sp>
      <p:sp>
        <p:nvSpPr>
          <p:cNvPr id="81" name="矩形: 圆角 80">
            <a:extLst>
              <a:ext uri="{FF2B5EF4-FFF2-40B4-BE49-F238E27FC236}">
                <a16:creationId xmlns:a16="http://schemas.microsoft.com/office/drawing/2014/main" id="{740296E1-B3A9-4948-BBD9-A6304FB69DCB}"/>
              </a:ext>
            </a:extLst>
          </p:cNvPr>
          <p:cNvSpPr/>
          <p:nvPr/>
        </p:nvSpPr>
        <p:spPr>
          <a:xfrm>
            <a:off x="9819620" y="5774596"/>
            <a:ext cx="2149425" cy="628845"/>
          </a:xfrm>
          <a:prstGeom prst="roundRect">
            <a:avLst>
              <a:gd name="adj" fmla="val 10000"/>
            </a:avLst>
          </a:prstGeom>
        </p:spPr>
        <p:style>
          <a:lnRef idx="0">
            <a:schemeClr val="lt1">
              <a:hueOff val="0"/>
              <a:satOff val="0"/>
              <a:lumOff val="0"/>
              <a:alphaOff val="0"/>
            </a:schemeClr>
          </a:lnRef>
          <a:fillRef idx="3">
            <a:schemeClr val="accent1">
              <a:alpha val="50000"/>
              <a:hueOff val="0"/>
              <a:satOff val="0"/>
              <a:lumOff val="0"/>
              <a:alphaOff val="0"/>
            </a:schemeClr>
          </a:fillRef>
          <a:effectRef idx="3">
            <a:schemeClr val="accent1">
              <a:alpha val="50000"/>
              <a:hueOff val="0"/>
              <a:satOff val="0"/>
              <a:lumOff val="0"/>
              <a:alphaOff val="0"/>
            </a:schemeClr>
          </a:effectRef>
          <a:fontRef idx="minor">
            <a:schemeClr val="lt1"/>
          </a:fontRef>
        </p:style>
      </p:sp>
      <p:sp>
        <p:nvSpPr>
          <p:cNvPr id="82" name="矩形: 圆角 4">
            <a:extLst>
              <a:ext uri="{FF2B5EF4-FFF2-40B4-BE49-F238E27FC236}">
                <a16:creationId xmlns:a16="http://schemas.microsoft.com/office/drawing/2014/main" id="{4AD40600-F337-4918-9207-9022FF515384}"/>
              </a:ext>
            </a:extLst>
          </p:cNvPr>
          <p:cNvSpPr txBox="1"/>
          <p:nvPr/>
        </p:nvSpPr>
        <p:spPr>
          <a:xfrm>
            <a:off x="9917265" y="5022045"/>
            <a:ext cx="1995327" cy="70230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zh-CN" altLang="en-US" b="1" kern="100" dirty="0">
                <a:latin typeface="+mn-ea"/>
                <a:cs typeface="Times New Roman" panose="02020603050405020304" pitchFamily="18" charset="0"/>
              </a:rPr>
              <a:t>虚实遮挡算法</a:t>
            </a:r>
          </a:p>
        </p:txBody>
      </p:sp>
      <p:sp>
        <p:nvSpPr>
          <p:cNvPr id="84" name="矩形: 圆角 4">
            <a:extLst>
              <a:ext uri="{FF2B5EF4-FFF2-40B4-BE49-F238E27FC236}">
                <a16:creationId xmlns:a16="http://schemas.microsoft.com/office/drawing/2014/main" id="{6E313F36-C7C8-4B1D-B6DF-93500EA47379}"/>
              </a:ext>
            </a:extLst>
          </p:cNvPr>
          <p:cNvSpPr txBox="1"/>
          <p:nvPr/>
        </p:nvSpPr>
        <p:spPr>
          <a:xfrm>
            <a:off x="9866085" y="5686765"/>
            <a:ext cx="2149425" cy="74238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60" tIns="60960" rIns="60960" bIns="60960" numCol="1" spcCol="1270" anchor="ctr" anchorCtr="0">
            <a:noAutofit/>
          </a:bodyPr>
          <a:lstStyle/>
          <a:p>
            <a:pPr algn="ctr"/>
            <a:r>
              <a:rPr lang="zh-CN" altLang="zh-CN" sz="1800" b="1" kern="100" dirty="0">
                <a:latin typeface="+mj-lt"/>
                <a:ea typeface="黑体" panose="02010609060101010101" pitchFamily="49" charset="-122"/>
                <a:cs typeface="Times New Roman" panose="02020603050405020304" pitchFamily="18" charset="0"/>
              </a:rPr>
              <a:t>交互式的</a:t>
            </a:r>
            <a:endParaRPr lang="en-US" altLang="zh-CN" sz="1800" b="1" kern="100" dirty="0">
              <a:latin typeface="+mj-lt"/>
              <a:ea typeface="黑体" panose="02010609060101010101" pitchFamily="49" charset="-122"/>
              <a:cs typeface="Times New Roman" panose="02020603050405020304" pitchFamily="18" charset="0"/>
            </a:endParaRPr>
          </a:p>
          <a:p>
            <a:pPr algn="ctr"/>
            <a:r>
              <a:rPr lang="zh-CN" altLang="zh-CN" sz="1800" b="1" kern="100" dirty="0">
                <a:latin typeface="+mj-lt"/>
                <a:ea typeface="黑体" panose="02010609060101010101" pitchFamily="49" charset="-122"/>
                <a:cs typeface="Times New Roman" panose="02020603050405020304" pitchFamily="18" charset="0"/>
              </a:rPr>
              <a:t>视频标记技术</a:t>
            </a:r>
            <a:endParaRPr lang="zh-CN" altLang="en-US" sz="1800" b="1" kern="100" dirty="0">
              <a:latin typeface="+mj-lt"/>
              <a:ea typeface="黑体" panose="02010609060101010101" pitchFamily="49" charset="-122"/>
              <a:cs typeface="Times New Roman" panose="02020603050405020304" pitchFamily="18" charset="0"/>
            </a:endParaRPr>
          </a:p>
        </p:txBody>
      </p:sp>
      <p:sp>
        <p:nvSpPr>
          <p:cNvPr id="10" name="文本框 9">
            <a:extLst>
              <a:ext uri="{FF2B5EF4-FFF2-40B4-BE49-F238E27FC236}">
                <a16:creationId xmlns:a16="http://schemas.microsoft.com/office/drawing/2014/main" id="{627D194C-E740-4633-9C9F-D71402849125}"/>
              </a:ext>
            </a:extLst>
          </p:cNvPr>
          <p:cNvSpPr txBox="1"/>
          <p:nvPr/>
        </p:nvSpPr>
        <p:spPr>
          <a:xfrm>
            <a:off x="7312428" y="2261219"/>
            <a:ext cx="966382" cy="1200329"/>
          </a:xfrm>
          <a:prstGeom prst="rect">
            <a:avLst/>
          </a:prstGeom>
          <a:noFill/>
        </p:spPr>
        <p:txBody>
          <a:bodyPr wrap="square" rtlCol="0">
            <a:spAutoFit/>
          </a:bodyPr>
          <a:lstStyle/>
          <a:p>
            <a:pPr algn="ctr"/>
            <a:r>
              <a:rPr lang="zh-CN" altLang="en-US" b="1" dirty="0">
                <a:latin typeface="+mj-ea"/>
                <a:ea typeface="+mj-ea"/>
              </a:rPr>
              <a:t>主要功能模块的技术支持</a:t>
            </a:r>
          </a:p>
        </p:txBody>
      </p:sp>
    </p:spTree>
    <p:extLst>
      <p:ext uri="{BB962C8B-B14F-4D97-AF65-F5344CB8AC3E}">
        <p14:creationId xmlns:p14="http://schemas.microsoft.com/office/powerpoint/2010/main" val="279673083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10"/>
                                        </p:tgtEl>
                                        <p:attrNameLst>
                                          <p:attrName>style.visibility</p:attrName>
                                        </p:attrNameLst>
                                      </p:cBhvr>
                                      <p:to>
                                        <p:strVal val="visible"/>
                                      </p:to>
                                    </p:set>
                                    <p:animEffect transition="in" filter="fade">
                                      <p:cBhvr>
                                        <p:cTn id="20"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P spid="1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p:blipFill>
        <p:spPr>
          <a:xfrm>
            <a:off x="-25022" y="151590"/>
            <a:ext cx="12195796" cy="6860136"/>
          </a:xfrm>
          <a:prstGeom prst="rect">
            <a:avLst/>
          </a:prstGeom>
          <a:solidFill>
            <a:schemeClr val="accent5">
              <a:lumMod val="20000"/>
              <a:lumOff val="80000"/>
            </a:schemeClr>
          </a:solidFill>
        </p:spPr>
      </p:pic>
      <p:sp>
        <p:nvSpPr>
          <p:cNvPr id="128" name="矩形 127">
            <a:extLst>
              <a:ext uri="{FF2B5EF4-FFF2-40B4-BE49-F238E27FC236}">
                <a16:creationId xmlns:a16="http://schemas.microsoft.com/office/drawing/2014/main" id="{312A8F3B-D99A-44BB-A551-DFC96D8790AD}"/>
              </a:ext>
            </a:extLst>
          </p:cNvPr>
          <p:cNvSpPr/>
          <p:nvPr/>
        </p:nvSpPr>
        <p:spPr>
          <a:xfrm>
            <a:off x="7155710" y="3243968"/>
            <a:ext cx="3771554" cy="2475128"/>
          </a:xfrm>
          <a:prstGeom prst="rect">
            <a:avLst/>
          </a:prstGeom>
          <a:solidFill>
            <a:schemeClr val="accent5">
              <a:lumMod val="20000"/>
              <a:lumOff val="80000"/>
            </a:schemeClr>
          </a:solidFill>
          <a:ln w="28575" cap="rnd">
            <a:solidFill>
              <a:schemeClr val="accent1">
                <a:shade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30" name="文本框 29"/>
          <p:cNvSpPr txBox="1">
            <a:spLocks noChangeArrowheads="1"/>
          </p:cNvSpPr>
          <p:nvPr/>
        </p:nvSpPr>
        <p:spPr bwMode="auto">
          <a:xfrm>
            <a:off x="801688" y="228600"/>
            <a:ext cx="36687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思源黑体 CN Light" panose="020B0300000000000000" pitchFamily="34" charset="-122"/>
                <a:ea typeface="思源黑体 CN Light" panose="020B0300000000000000" pitchFamily="34" charset="-122"/>
              </a:rPr>
              <a:t>系统总体设计</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a:extLst>
              <a:ext uri="{FF2B5EF4-FFF2-40B4-BE49-F238E27FC236}">
                <a16:creationId xmlns:a16="http://schemas.microsoft.com/office/drawing/2014/main" id="{C1721878-15B6-40E5-A235-E81F3F592A02}"/>
              </a:ext>
            </a:extLst>
          </p:cNvPr>
          <p:cNvSpPr/>
          <p:nvPr/>
        </p:nvSpPr>
        <p:spPr>
          <a:xfrm>
            <a:off x="1135065" y="1038877"/>
            <a:ext cx="9810303" cy="1977595"/>
          </a:xfrm>
          <a:prstGeom prst="rect">
            <a:avLst/>
          </a:prstGeom>
          <a:solidFill>
            <a:schemeClr val="accent5">
              <a:lumMod val="20000"/>
              <a:lumOff val="80000"/>
            </a:schemeClr>
          </a:solidFill>
          <a:ln w="28575" cap="rnd">
            <a:solidFill>
              <a:schemeClr val="accent1">
                <a:shade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矩形: 圆角 9">
            <a:extLst>
              <a:ext uri="{FF2B5EF4-FFF2-40B4-BE49-F238E27FC236}">
                <a16:creationId xmlns:a16="http://schemas.microsoft.com/office/drawing/2014/main" id="{7618A2B3-2B9E-43EB-9143-1C69C38DB258}"/>
              </a:ext>
            </a:extLst>
          </p:cNvPr>
          <p:cNvSpPr/>
          <p:nvPr/>
        </p:nvSpPr>
        <p:spPr>
          <a:xfrm>
            <a:off x="7371694" y="3457829"/>
            <a:ext cx="1782883" cy="1575290"/>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 name="组合 10">
            <a:extLst>
              <a:ext uri="{FF2B5EF4-FFF2-40B4-BE49-F238E27FC236}">
                <a16:creationId xmlns:a16="http://schemas.microsoft.com/office/drawing/2014/main" id="{50ABC2D5-9352-4404-BC89-8F64466E2DC9}"/>
              </a:ext>
            </a:extLst>
          </p:cNvPr>
          <p:cNvGrpSpPr/>
          <p:nvPr/>
        </p:nvGrpSpPr>
        <p:grpSpPr>
          <a:xfrm>
            <a:off x="7527015" y="3555271"/>
            <a:ext cx="1470019" cy="1412467"/>
            <a:chOff x="7001295" y="3038168"/>
            <a:chExt cx="1415118" cy="1702283"/>
          </a:xfrm>
        </p:grpSpPr>
        <p:grpSp>
          <p:nvGrpSpPr>
            <p:cNvPr id="9" name="组合 8">
              <a:extLst>
                <a:ext uri="{FF2B5EF4-FFF2-40B4-BE49-F238E27FC236}">
                  <a16:creationId xmlns:a16="http://schemas.microsoft.com/office/drawing/2014/main" id="{1179FBAE-46B5-4314-8028-04FEB412BAEF}"/>
                </a:ext>
              </a:extLst>
            </p:cNvPr>
            <p:cNvGrpSpPr/>
            <p:nvPr/>
          </p:nvGrpSpPr>
          <p:grpSpPr>
            <a:xfrm>
              <a:off x="7001295" y="3038168"/>
              <a:ext cx="1415118" cy="719880"/>
              <a:chOff x="7001295" y="3038168"/>
              <a:chExt cx="1415118" cy="719880"/>
            </a:xfrm>
          </p:grpSpPr>
          <p:sp>
            <p:nvSpPr>
              <p:cNvPr id="7" name="矩形 6">
                <a:extLst>
                  <a:ext uri="{FF2B5EF4-FFF2-40B4-BE49-F238E27FC236}">
                    <a16:creationId xmlns:a16="http://schemas.microsoft.com/office/drawing/2014/main" id="{2AF384FD-ADEA-428A-BA46-3195AD9A35C3}"/>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文本框 7">
                <a:extLst>
                  <a:ext uri="{FF2B5EF4-FFF2-40B4-BE49-F238E27FC236}">
                    <a16:creationId xmlns:a16="http://schemas.microsoft.com/office/drawing/2014/main" id="{05390B2C-D0BE-4667-B5E4-A0A436896485}"/>
                  </a:ext>
                </a:extLst>
              </p:cNvPr>
              <p:cNvSpPr txBox="1"/>
              <p:nvPr/>
            </p:nvSpPr>
            <p:spPr>
              <a:xfrm>
                <a:off x="7001295" y="3053286"/>
                <a:ext cx="1406012" cy="704762"/>
              </a:xfrm>
              <a:prstGeom prst="rect">
                <a:avLst/>
              </a:prstGeom>
              <a:noFill/>
            </p:spPr>
            <p:txBody>
              <a:bodyPr wrap="square" rtlCol="0">
                <a:spAutoFit/>
              </a:bodyPr>
              <a:lstStyle/>
              <a:p>
                <a:r>
                  <a:rPr lang="zh-CN" altLang="en-US" sz="1600" dirty="0">
                    <a:latin typeface="+mn-ea"/>
                    <a:ea typeface="+mn-ea"/>
                  </a:rPr>
                  <a:t>标记信息分类</a:t>
                </a:r>
              </a:p>
            </p:txBody>
          </p:sp>
        </p:grpSp>
        <p:grpSp>
          <p:nvGrpSpPr>
            <p:cNvPr id="27" name="组合 26">
              <a:extLst>
                <a:ext uri="{FF2B5EF4-FFF2-40B4-BE49-F238E27FC236}">
                  <a16:creationId xmlns:a16="http://schemas.microsoft.com/office/drawing/2014/main" id="{4F0DCE14-73E0-4F4D-9346-ACD35BA46FF4}"/>
                </a:ext>
              </a:extLst>
            </p:cNvPr>
            <p:cNvGrpSpPr/>
            <p:nvPr/>
          </p:nvGrpSpPr>
          <p:grpSpPr>
            <a:xfrm>
              <a:off x="7010401" y="3471604"/>
              <a:ext cx="1406012" cy="434159"/>
              <a:chOff x="7010401" y="3038168"/>
              <a:chExt cx="1406012" cy="434159"/>
            </a:xfrm>
          </p:grpSpPr>
          <p:sp>
            <p:nvSpPr>
              <p:cNvPr id="28" name="矩形 27">
                <a:extLst>
                  <a:ext uri="{FF2B5EF4-FFF2-40B4-BE49-F238E27FC236}">
                    <a16:creationId xmlns:a16="http://schemas.microsoft.com/office/drawing/2014/main" id="{381EDC51-BF91-4CBC-B600-C8B25F5ED8A6}"/>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1" name="文本框 30">
                <a:extLst>
                  <a:ext uri="{FF2B5EF4-FFF2-40B4-BE49-F238E27FC236}">
                    <a16:creationId xmlns:a16="http://schemas.microsoft.com/office/drawing/2014/main" id="{697A6944-FA0A-4586-9D13-BC2BC68E6108}"/>
                  </a:ext>
                </a:extLst>
              </p:cNvPr>
              <p:cNvSpPr txBox="1"/>
              <p:nvPr/>
            </p:nvSpPr>
            <p:spPr>
              <a:xfrm>
                <a:off x="7010401" y="3064307"/>
                <a:ext cx="1406012" cy="408020"/>
              </a:xfrm>
              <a:prstGeom prst="rect">
                <a:avLst/>
              </a:prstGeom>
              <a:noFill/>
            </p:spPr>
            <p:txBody>
              <a:bodyPr wrap="square" rtlCol="0">
                <a:spAutoFit/>
              </a:bodyPr>
              <a:lstStyle/>
              <a:p>
                <a:r>
                  <a:rPr lang="zh-CN" altLang="en-US" sz="1600" dirty="0">
                    <a:latin typeface="+mn-ea"/>
                    <a:ea typeface="+mn-ea"/>
                  </a:rPr>
                  <a:t>标记信息编辑</a:t>
                </a:r>
              </a:p>
            </p:txBody>
          </p:sp>
        </p:grpSp>
        <p:grpSp>
          <p:nvGrpSpPr>
            <p:cNvPr id="32" name="组合 31">
              <a:extLst>
                <a:ext uri="{FF2B5EF4-FFF2-40B4-BE49-F238E27FC236}">
                  <a16:creationId xmlns:a16="http://schemas.microsoft.com/office/drawing/2014/main" id="{37C85279-234F-4D99-828E-458C0E659BE7}"/>
                </a:ext>
              </a:extLst>
            </p:cNvPr>
            <p:cNvGrpSpPr/>
            <p:nvPr/>
          </p:nvGrpSpPr>
          <p:grpSpPr>
            <a:xfrm>
              <a:off x="7010401" y="3888948"/>
              <a:ext cx="1406012" cy="434159"/>
              <a:chOff x="7010401" y="3038168"/>
              <a:chExt cx="1406012" cy="434159"/>
            </a:xfrm>
          </p:grpSpPr>
          <p:sp>
            <p:nvSpPr>
              <p:cNvPr id="33" name="矩形 32">
                <a:extLst>
                  <a:ext uri="{FF2B5EF4-FFF2-40B4-BE49-F238E27FC236}">
                    <a16:creationId xmlns:a16="http://schemas.microsoft.com/office/drawing/2014/main" id="{955B0741-00B5-4027-A1F6-2F1CB7DF4AB5}"/>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文本框 34">
                <a:extLst>
                  <a:ext uri="{FF2B5EF4-FFF2-40B4-BE49-F238E27FC236}">
                    <a16:creationId xmlns:a16="http://schemas.microsoft.com/office/drawing/2014/main" id="{A534537B-7CAA-4C7B-9424-1B9F343399CA}"/>
                  </a:ext>
                </a:extLst>
              </p:cNvPr>
              <p:cNvSpPr txBox="1"/>
              <p:nvPr/>
            </p:nvSpPr>
            <p:spPr>
              <a:xfrm>
                <a:off x="7010401" y="3064307"/>
                <a:ext cx="1406012" cy="408020"/>
              </a:xfrm>
              <a:prstGeom prst="rect">
                <a:avLst/>
              </a:prstGeom>
              <a:noFill/>
            </p:spPr>
            <p:txBody>
              <a:bodyPr wrap="square" rtlCol="0">
                <a:spAutoFit/>
              </a:bodyPr>
              <a:lstStyle/>
              <a:p>
                <a:r>
                  <a:rPr lang="zh-CN" altLang="en-US" sz="1600" dirty="0">
                    <a:latin typeface="+mn-ea"/>
                    <a:ea typeface="+mn-ea"/>
                  </a:rPr>
                  <a:t>标记信息查询</a:t>
                </a:r>
              </a:p>
            </p:txBody>
          </p:sp>
        </p:grpSp>
        <p:grpSp>
          <p:nvGrpSpPr>
            <p:cNvPr id="36" name="组合 35">
              <a:extLst>
                <a:ext uri="{FF2B5EF4-FFF2-40B4-BE49-F238E27FC236}">
                  <a16:creationId xmlns:a16="http://schemas.microsoft.com/office/drawing/2014/main" id="{93DA9B0D-BA29-469C-AA33-F2A84151B4FC}"/>
                </a:ext>
              </a:extLst>
            </p:cNvPr>
            <p:cNvGrpSpPr/>
            <p:nvPr/>
          </p:nvGrpSpPr>
          <p:grpSpPr>
            <a:xfrm>
              <a:off x="7010401" y="4306292"/>
              <a:ext cx="1406012" cy="434159"/>
              <a:chOff x="7010401" y="3038168"/>
              <a:chExt cx="1406012" cy="434159"/>
            </a:xfrm>
          </p:grpSpPr>
          <p:sp>
            <p:nvSpPr>
              <p:cNvPr id="37" name="矩形 36">
                <a:extLst>
                  <a:ext uri="{FF2B5EF4-FFF2-40B4-BE49-F238E27FC236}">
                    <a16:creationId xmlns:a16="http://schemas.microsoft.com/office/drawing/2014/main" id="{4B34E3C5-A850-4D11-B325-9D8D1254DD17}"/>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文本框 37">
                <a:extLst>
                  <a:ext uri="{FF2B5EF4-FFF2-40B4-BE49-F238E27FC236}">
                    <a16:creationId xmlns:a16="http://schemas.microsoft.com/office/drawing/2014/main" id="{0FCB2D8A-5BA2-49FB-9A7D-D96C84D1261D}"/>
                  </a:ext>
                </a:extLst>
              </p:cNvPr>
              <p:cNvSpPr txBox="1"/>
              <p:nvPr/>
            </p:nvSpPr>
            <p:spPr>
              <a:xfrm>
                <a:off x="7010401" y="3064307"/>
                <a:ext cx="1406012" cy="408020"/>
              </a:xfrm>
              <a:prstGeom prst="rect">
                <a:avLst/>
              </a:prstGeom>
              <a:noFill/>
            </p:spPr>
            <p:txBody>
              <a:bodyPr wrap="square" rtlCol="0">
                <a:spAutoFit/>
              </a:bodyPr>
              <a:lstStyle/>
              <a:p>
                <a:r>
                  <a:rPr lang="zh-CN" altLang="en-US" sz="1600" dirty="0">
                    <a:latin typeface="+mn-ea"/>
                    <a:ea typeface="+mn-ea"/>
                  </a:rPr>
                  <a:t>标记信息删除</a:t>
                </a:r>
              </a:p>
            </p:txBody>
          </p:sp>
        </p:grpSp>
      </p:grpSp>
      <p:sp>
        <p:nvSpPr>
          <p:cNvPr id="71" name="矩形: 圆角 70">
            <a:extLst>
              <a:ext uri="{FF2B5EF4-FFF2-40B4-BE49-F238E27FC236}">
                <a16:creationId xmlns:a16="http://schemas.microsoft.com/office/drawing/2014/main" id="{BF70D953-DB94-4BDB-924D-F6C2CD4F1F22}"/>
              </a:ext>
            </a:extLst>
          </p:cNvPr>
          <p:cNvSpPr/>
          <p:nvPr/>
        </p:nvSpPr>
        <p:spPr>
          <a:xfrm>
            <a:off x="1338118" y="1272890"/>
            <a:ext cx="2028545" cy="909672"/>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9" name="组合 58">
            <a:extLst>
              <a:ext uri="{FF2B5EF4-FFF2-40B4-BE49-F238E27FC236}">
                <a16:creationId xmlns:a16="http://schemas.microsoft.com/office/drawing/2014/main" id="{B9000DE3-00E6-465E-9A96-9DF9CE41CEAF}"/>
              </a:ext>
            </a:extLst>
          </p:cNvPr>
          <p:cNvGrpSpPr/>
          <p:nvPr/>
        </p:nvGrpSpPr>
        <p:grpSpPr>
          <a:xfrm>
            <a:off x="1672553" y="1332674"/>
            <a:ext cx="1436703" cy="378421"/>
            <a:chOff x="5511746" y="4430739"/>
            <a:chExt cx="1504003" cy="456068"/>
          </a:xfrm>
        </p:grpSpPr>
        <p:sp>
          <p:nvSpPr>
            <p:cNvPr id="69" name="矩形 68">
              <a:extLst>
                <a:ext uri="{FF2B5EF4-FFF2-40B4-BE49-F238E27FC236}">
                  <a16:creationId xmlns:a16="http://schemas.microsoft.com/office/drawing/2014/main" id="{B66D7681-B279-4EF6-AB8C-18A324A9F2C3}"/>
                </a:ext>
              </a:extLst>
            </p:cNvPr>
            <p:cNvSpPr/>
            <p:nvPr/>
          </p:nvSpPr>
          <p:spPr>
            <a:xfrm>
              <a:off x="5512823" y="4438597"/>
              <a:ext cx="1502926" cy="448210"/>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70" name="文本框 69">
              <a:extLst>
                <a:ext uri="{FF2B5EF4-FFF2-40B4-BE49-F238E27FC236}">
                  <a16:creationId xmlns:a16="http://schemas.microsoft.com/office/drawing/2014/main" id="{E48312B2-D34D-4443-AF15-6B43085A5582}"/>
                </a:ext>
              </a:extLst>
            </p:cNvPr>
            <p:cNvSpPr txBox="1"/>
            <p:nvPr/>
          </p:nvSpPr>
          <p:spPr>
            <a:xfrm>
              <a:off x="5511746" y="4430739"/>
              <a:ext cx="1498655" cy="408021"/>
            </a:xfrm>
            <a:prstGeom prst="rect">
              <a:avLst/>
            </a:prstGeom>
            <a:noFill/>
          </p:spPr>
          <p:txBody>
            <a:bodyPr wrap="square" rtlCol="0">
              <a:spAutoFit/>
            </a:bodyPr>
            <a:lstStyle/>
            <a:p>
              <a:r>
                <a:rPr lang="zh-CN" altLang="en-US" sz="1600" dirty="0">
                  <a:latin typeface="+mn-ea"/>
                  <a:ea typeface="+mn-ea"/>
                </a:rPr>
                <a:t>示教视频分类</a:t>
              </a:r>
            </a:p>
          </p:txBody>
        </p:sp>
      </p:grpSp>
      <p:grpSp>
        <p:nvGrpSpPr>
          <p:cNvPr id="60" name="组合 59">
            <a:extLst>
              <a:ext uri="{FF2B5EF4-FFF2-40B4-BE49-F238E27FC236}">
                <a16:creationId xmlns:a16="http://schemas.microsoft.com/office/drawing/2014/main" id="{F4C8ACA4-CC57-44C6-A2DB-E46D409E3CD7}"/>
              </a:ext>
            </a:extLst>
          </p:cNvPr>
          <p:cNvGrpSpPr/>
          <p:nvPr/>
        </p:nvGrpSpPr>
        <p:grpSpPr>
          <a:xfrm>
            <a:off x="1672553" y="1736883"/>
            <a:ext cx="1450035" cy="403594"/>
            <a:chOff x="5511747" y="4913776"/>
            <a:chExt cx="1517960" cy="486406"/>
          </a:xfrm>
        </p:grpSpPr>
        <p:sp>
          <p:nvSpPr>
            <p:cNvPr id="67" name="矩形 66">
              <a:extLst>
                <a:ext uri="{FF2B5EF4-FFF2-40B4-BE49-F238E27FC236}">
                  <a16:creationId xmlns:a16="http://schemas.microsoft.com/office/drawing/2014/main" id="{B141A96A-F3CA-4F12-84F1-BC525FBA4AB9}"/>
                </a:ext>
              </a:extLst>
            </p:cNvPr>
            <p:cNvSpPr/>
            <p:nvPr/>
          </p:nvSpPr>
          <p:spPr>
            <a:xfrm>
              <a:off x="5511747" y="4913776"/>
              <a:ext cx="1498654" cy="486406"/>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8" name="文本框 67">
              <a:extLst>
                <a:ext uri="{FF2B5EF4-FFF2-40B4-BE49-F238E27FC236}">
                  <a16:creationId xmlns:a16="http://schemas.microsoft.com/office/drawing/2014/main" id="{3DF87A61-17DD-4E78-A712-4553B6C96F95}"/>
                </a:ext>
              </a:extLst>
            </p:cNvPr>
            <p:cNvSpPr txBox="1"/>
            <p:nvPr/>
          </p:nvSpPr>
          <p:spPr>
            <a:xfrm>
              <a:off x="5551073" y="4935541"/>
              <a:ext cx="1478634" cy="408021"/>
            </a:xfrm>
            <a:prstGeom prst="rect">
              <a:avLst/>
            </a:prstGeom>
            <a:noFill/>
          </p:spPr>
          <p:txBody>
            <a:bodyPr wrap="square" rtlCol="0">
              <a:spAutoFit/>
            </a:bodyPr>
            <a:lstStyle/>
            <a:p>
              <a:r>
                <a:rPr lang="zh-CN" altLang="en-US" sz="1600" dirty="0">
                  <a:latin typeface="+mn-ea"/>
                  <a:ea typeface="+mn-ea"/>
                </a:rPr>
                <a:t>视频的查删改</a:t>
              </a:r>
            </a:p>
          </p:txBody>
        </p:sp>
      </p:grpSp>
      <p:grpSp>
        <p:nvGrpSpPr>
          <p:cNvPr id="81" name="组合 80">
            <a:extLst>
              <a:ext uri="{FF2B5EF4-FFF2-40B4-BE49-F238E27FC236}">
                <a16:creationId xmlns:a16="http://schemas.microsoft.com/office/drawing/2014/main" id="{1C2ED35D-0D81-40B4-9D6B-89C0130CB06F}"/>
              </a:ext>
            </a:extLst>
          </p:cNvPr>
          <p:cNvGrpSpPr/>
          <p:nvPr/>
        </p:nvGrpSpPr>
        <p:grpSpPr>
          <a:xfrm>
            <a:off x="8266754" y="1272890"/>
            <a:ext cx="2541151" cy="909672"/>
            <a:chOff x="8331355" y="4987791"/>
            <a:chExt cx="1561387" cy="804457"/>
          </a:xfrm>
        </p:grpSpPr>
        <p:sp>
          <p:nvSpPr>
            <p:cNvPr id="82" name="矩形: 圆角 81">
              <a:extLst>
                <a:ext uri="{FF2B5EF4-FFF2-40B4-BE49-F238E27FC236}">
                  <a16:creationId xmlns:a16="http://schemas.microsoft.com/office/drawing/2014/main" id="{8449F268-7FA6-4176-83AE-D72F3FCDA430}"/>
                </a:ext>
              </a:extLst>
            </p:cNvPr>
            <p:cNvSpPr/>
            <p:nvPr/>
          </p:nvSpPr>
          <p:spPr>
            <a:xfrm>
              <a:off x="8331355" y="4987791"/>
              <a:ext cx="1561387" cy="804457"/>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83" name="组合 82">
              <a:extLst>
                <a:ext uri="{FF2B5EF4-FFF2-40B4-BE49-F238E27FC236}">
                  <a16:creationId xmlns:a16="http://schemas.microsoft.com/office/drawing/2014/main" id="{B6D8B78E-284E-4C2B-8390-42FBA84F9B09}"/>
                </a:ext>
              </a:extLst>
            </p:cNvPr>
            <p:cNvGrpSpPr/>
            <p:nvPr/>
          </p:nvGrpSpPr>
          <p:grpSpPr>
            <a:xfrm>
              <a:off x="8434150" y="5045795"/>
              <a:ext cx="1355797" cy="689108"/>
              <a:chOff x="7010401" y="3038169"/>
              <a:chExt cx="1419307" cy="830503"/>
            </a:xfrm>
          </p:grpSpPr>
          <p:grpSp>
            <p:nvGrpSpPr>
              <p:cNvPr id="84" name="组合 83">
                <a:extLst>
                  <a:ext uri="{FF2B5EF4-FFF2-40B4-BE49-F238E27FC236}">
                    <a16:creationId xmlns:a16="http://schemas.microsoft.com/office/drawing/2014/main" id="{01CFA278-7116-497D-8432-D3FD432DBAC3}"/>
                  </a:ext>
                </a:extLst>
              </p:cNvPr>
              <p:cNvGrpSpPr/>
              <p:nvPr/>
            </p:nvGrpSpPr>
            <p:grpSpPr>
              <a:xfrm>
                <a:off x="7010401" y="3038169"/>
                <a:ext cx="1419307" cy="390832"/>
                <a:chOff x="7010401" y="3038169"/>
                <a:chExt cx="1419307" cy="390832"/>
              </a:xfrm>
            </p:grpSpPr>
            <p:sp>
              <p:nvSpPr>
                <p:cNvPr id="88" name="矩形 87">
                  <a:extLst>
                    <a:ext uri="{FF2B5EF4-FFF2-40B4-BE49-F238E27FC236}">
                      <a16:creationId xmlns:a16="http://schemas.microsoft.com/office/drawing/2014/main" id="{C5BFBE81-517D-4EE9-B2D5-8AA71357D098}"/>
                    </a:ext>
                  </a:extLst>
                </p:cNvPr>
                <p:cNvSpPr/>
                <p:nvPr/>
              </p:nvSpPr>
              <p:spPr>
                <a:xfrm>
                  <a:off x="7010401" y="3038169"/>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文本框 88">
                  <a:extLst>
                    <a:ext uri="{FF2B5EF4-FFF2-40B4-BE49-F238E27FC236}">
                      <a16:creationId xmlns:a16="http://schemas.microsoft.com/office/drawing/2014/main" id="{633B2F98-4FA2-4150-8F81-6F98F231D004}"/>
                    </a:ext>
                  </a:extLst>
                </p:cNvPr>
                <p:cNvSpPr txBox="1"/>
                <p:nvPr/>
              </p:nvSpPr>
              <p:spPr>
                <a:xfrm>
                  <a:off x="7023696" y="3053946"/>
                  <a:ext cx="1406012" cy="360828"/>
                </a:xfrm>
                <a:prstGeom prst="rect">
                  <a:avLst/>
                </a:prstGeom>
                <a:noFill/>
              </p:spPr>
              <p:txBody>
                <a:bodyPr wrap="square" rtlCol="0">
                  <a:spAutoFit/>
                </a:bodyPr>
                <a:lstStyle/>
                <a:p>
                  <a:pPr algn="ctr"/>
                  <a:r>
                    <a:rPr lang="zh-CN" altLang="en-US" sz="1600" dirty="0">
                      <a:latin typeface="+mn-ea"/>
                      <a:ea typeface="+mn-ea"/>
                    </a:rPr>
                    <a:t>标记信息查询，选择</a:t>
                  </a:r>
                </a:p>
              </p:txBody>
            </p:sp>
          </p:grpSp>
          <p:grpSp>
            <p:nvGrpSpPr>
              <p:cNvPr id="85" name="组合 84">
                <a:extLst>
                  <a:ext uri="{FF2B5EF4-FFF2-40B4-BE49-F238E27FC236}">
                    <a16:creationId xmlns:a16="http://schemas.microsoft.com/office/drawing/2014/main" id="{B3EC726A-1C38-49F2-82B0-8BDC2035C62F}"/>
                  </a:ext>
                </a:extLst>
              </p:cNvPr>
              <p:cNvGrpSpPr/>
              <p:nvPr/>
            </p:nvGrpSpPr>
            <p:grpSpPr>
              <a:xfrm>
                <a:off x="7010401" y="3471604"/>
                <a:ext cx="1406012" cy="397068"/>
                <a:chOff x="7010401" y="3038168"/>
                <a:chExt cx="1406012" cy="397068"/>
              </a:xfrm>
            </p:grpSpPr>
            <p:sp>
              <p:nvSpPr>
                <p:cNvPr id="86" name="矩形 85">
                  <a:extLst>
                    <a:ext uri="{FF2B5EF4-FFF2-40B4-BE49-F238E27FC236}">
                      <a16:creationId xmlns:a16="http://schemas.microsoft.com/office/drawing/2014/main" id="{A0F0898D-62E0-424E-BF3E-2724839C98C7}"/>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87" name="文本框 86">
                  <a:extLst>
                    <a:ext uri="{FF2B5EF4-FFF2-40B4-BE49-F238E27FC236}">
                      <a16:creationId xmlns:a16="http://schemas.microsoft.com/office/drawing/2014/main" id="{6FA07C35-F073-431D-8224-348B9DF137CD}"/>
                    </a:ext>
                  </a:extLst>
                </p:cNvPr>
                <p:cNvSpPr txBox="1"/>
                <p:nvPr/>
              </p:nvSpPr>
              <p:spPr>
                <a:xfrm>
                  <a:off x="7010401" y="3064306"/>
                  <a:ext cx="1406012" cy="370930"/>
                </a:xfrm>
                <a:prstGeom prst="rect">
                  <a:avLst/>
                </a:prstGeom>
                <a:noFill/>
              </p:spPr>
              <p:txBody>
                <a:bodyPr wrap="square" rtlCol="0">
                  <a:spAutoFit/>
                </a:bodyPr>
                <a:lstStyle/>
                <a:p>
                  <a:pPr algn="ctr"/>
                  <a:r>
                    <a:rPr lang="zh-CN" altLang="en-US" sz="1600" dirty="0">
                      <a:latin typeface="+mn-ea"/>
                      <a:ea typeface="+mn-ea"/>
                    </a:rPr>
                    <a:t>标记信息的姿态设置</a:t>
                  </a:r>
                </a:p>
              </p:txBody>
            </p:sp>
          </p:grpSp>
        </p:grpSp>
      </p:grpSp>
      <p:sp>
        <p:nvSpPr>
          <p:cNvPr id="109" name="矩形: 圆角 108">
            <a:extLst>
              <a:ext uri="{FF2B5EF4-FFF2-40B4-BE49-F238E27FC236}">
                <a16:creationId xmlns:a16="http://schemas.microsoft.com/office/drawing/2014/main" id="{FA138FAD-87EB-461A-8249-833D2F23D52A}"/>
              </a:ext>
            </a:extLst>
          </p:cNvPr>
          <p:cNvSpPr/>
          <p:nvPr/>
        </p:nvSpPr>
        <p:spPr>
          <a:xfrm>
            <a:off x="3762425" y="1449848"/>
            <a:ext cx="1889500" cy="555827"/>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6" name="组合 15">
            <a:extLst>
              <a:ext uri="{FF2B5EF4-FFF2-40B4-BE49-F238E27FC236}">
                <a16:creationId xmlns:a16="http://schemas.microsoft.com/office/drawing/2014/main" id="{91F553D8-0D98-4F88-8C9C-19EFE41E269B}"/>
              </a:ext>
            </a:extLst>
          </p:cNvPr>
          <p:cNvGrpSpPr/>
          <p:nvPr/>
        </p:nvGrpSpPr>
        <p:grpSpPr>
          <a:xfrm>
            <a:off x="3793707" y="1567711"/>
            <a:ext cx="1833679" cy="338554"/>
            <a:chOff x="9002725" y="5244518"/>
            <a:chExt cx="2040520" cy="338554"/>
          </a:xfrm>
        </p:grpSpPr>
        <p:sp>
          <p:nvSpPr>
            <p:cNvPr id="103" name="矩形 102">
              <a:extLst>
                <a:ext uri="{FF2B5EF4-FFF2-40B4-BE49-F238E27FC236}">
                  <a16:creationId xmlns:a16="http://schemas.microsoft.com/office/drawing/2014/main" id="{D43ED62D-8B2F-4BE6-99D8-FC4CACBCB5EE}"/>
                </a:ext>
              </a:extLst>
            </p:cNvPr>
            <p:cNvSpPr/>
            <p:nvPr/>
          </p:nvSpPr>
          <p:spPr>
            <a:xfrm>
              <a:off x="9084563" y="5258447"/>
              <a:ext cx="1876847" cy="294304"/>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文本框 89">
              <a:extLst>
                <a:ext uri="{FF2B5EF4-FFF2-40B4-BE49-F238E27FC236}">
                  <a16:creationId xmlns:a16="http://schemas.microsoft.com/office/drawing/2014/main" id="{BC8403E9-97DB-4532-8FBC-ED7C7746F12B}"/>
                </a:ext>
              </a:extLst>
            </p:cNvPr>
            <p:cNvSpPr txBox="1"/>
            <p:nvPr/>
          </p:nvSpPr>
          <p:spPr>
            <a:xfrm>
              <a:off x="9002725" y="5244518"/>
              <a:ext cx="2040520" cy="338554"/>
            </a:xfrm>
            <a:prstGeom prst="rect">
              <a:avLst/>
            </a:prstGeom>
            <a:noFill/>
          </p:spPr>
          <p:txBody>
            <a:bodyPr wrap="square" rtlCol="0">
              <a:spAutoFit/>
            </a:bodyPr>
            <a:lstStyle/>
            <a:p>
              <a:r>
                <a:rPr lang="zh-CN" altLang="en-US" sz="1600" dirty="0">
                  <a:latin typeface="+mn-ea"/>
                  <a:ea typeface="+mn-ea"/>
                </a:rPr>
                <a:t>维修物体识别跟踪</a:t>
              </a:r>
            </a:p>
          </p:txBody>
        </p:sp>
      </p:grpSp>
      <p:grpSp>
        <p:nvGrpSpPr>
          <p:cNvPr id="19" name="组合 18">
            <a:extLst>
              <a:ext uri="{FF2B5EF4-FFF2-40B4-BE49-F238E27FC236}">
                <a16:creationId xmlns:a16="http://schemas.microsoft.com/office/drawing/2014/main" id="{FC2C7F60-F07B-4D3F-8F31-09903DEEFE89}"/>
              </a:ext>
            </a:extLst>
          </p:cNvPr>
          <p:cNvGrpSpPr/>
          <p:nvPr/>
        </p:nvGrpSpPr>
        <p:grpSpPr>
          <a:xfrm>
            <a:off x="6096372" y="1440003"/>
            <a:ext cx="1758313" cy="565672"/>
            <a:chOff x="6017792" y="1283981"/>
            <a:chExt cx="1758313" cy="565672"/>
          </a:xfrm>
        </p:grpSpPr>
        <p:sp>
          <p:nvSpPr>
            <p:cNvPr id="114" name="矩形: 圆角 113">
              <a:extLst>
                <a:ext uri="{FF2B5EF4-FFF2-40B4-BE49-F238E27FC236}">
                  <a16:creationId xmlns:a16="http://schemas.microsoft.com/office/drawing/2014/main" id="{431B1643-4A00-49FC-A935-4D103110E391}"/>
                </a:ext>
              </a:extLst>
            </p:cNvPr>
            <p:cNvSpPr/>
            <p:nvPr/>
          </p:nvSpPr>
          <p:spPr>
            <a:xfrm>
              <a:off x="6017792" y="1283981"/>
              <a:ext cx="1756291" cy="565672"/>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15" name="组合 114">
              <a:extLst>
                <a:ext uri="{FF2B5EF4-FFF2-40B4-BE49-F238E27FC236}">
                  <a16:creationId xmlns:a16="http://schemas.microsoft.com/office/drawing/2014/main" id="{0B284C5D-5685-43DC-80DD-56D39EF6771A}"/>
                </a:ext>
              </a:extLst>
            </p:cNvPr>
            <p:cNvGrpSpPr/>
            <p:nvPr/>
          </p:nvGrpSpPr>
          <p:grpSpPr>
            <a:xfrm>
              <a:off x="6060665" y="1369476"/>
              <a:ext cx="1715440" cy="395826"/>
              <a:chOff x="9068841" y="5227876"/>
              <a:chExt cx="1402267" cy="324292"/>
            </a:xfrm>
          </p:grpSpPr>
          <p:sp>
            <p:nvSpPr>
              <p:cNvPr id="116" name="矩形 115">
                <a:extLst>
                  <a:ext uri="{FF2B5EF4-FFF2-40B4-BE49-F238E27FC236}">
                    <a16:creationId xmlns:a16="http://schemas.microsoft.com/office/drawing/2014/main" id="{EA7B6BB1-E95E-49F2-8B3E-74042104BBDA}"/>
                  </a:ext>
                </a:extLst>
              </p:cNvPr>
              <p:cNvSpPr/>
              <p:nvPr/>
            </p:nvSpPr>
            <p:spPr>
              <a:xfrm>
                <a:off x="9143381" y="5227876"/>
                <a:ext cx="1238847" cy="32429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7" name="文本框 116">
                <a:extLst>
                  <a:ext uri="{FF2B5EF4-FFF2-40B4-BE49-F238E27FC236}">
                    <a16:creationId xmlns:a16="http://schemas.microsoft.com/office/drawing/2014/main" id="{C14C3F24-E997-4152-A19E-E0C0B0003F22}"/>
                  </a:ext>
                </a:extLst>
              </p:cNvPr>
              <p:cNvSpPr txBox="1"/>
              <p:nvPr/>
            </p:nvSpPr>
            <p:spPr>
              <a:xfrm>
                <a:off x="9068841" y="5252568"/>
                <a:ext cx="1402267" cy="277370"/>
              </a:xfrm>
              <a:prstGeom prst="rect">
                <a:avLst/>
              </a:prstGeom>
              <a:noFill/>
            </p:spPr>
            <p:txBody>
              <a:bodyPr wrap="square" rtlCol="0">
                <a:spAutoFit/>
              </a:bodyPr>
              <a:lstStyle/>
              <a:p>
                <a:pPr algn="ctr"/>
                <a:r>
                  <a:rPr lang="zh-CN" altLang="en-US" sz="1600" dirty="0">
                    <a:latin typeface="+mn-ea"/>
                    <a:ea typeface="+mn-ea"/>
                  </a:rPr>
                  <a:t>个人信息管理</a:t>
                </a:r>
              </a:p>
            </p:txBody>
          </p:sp>
        </p:grpSp>
      </p:grpSp>
      <p:sp>
        <p:nvSpPr>
          <p:cNvPr id="121" name="矩形: 圆角 120">
            <a:extLst>
              <a:ext uri="{FF2B5EF4-FFF2-40B4-BE49-F238E27FC236}">
                <a16:creationId xmlns:a16="http://schemas.microsoft.com/office/drawing/2014/main" id="{03E03BEF-3AA1-4E18-88EF-36659EDA0A5A}"/>
              </a:ext>
            </a:extLst>
          </p:cNvPr>
          <p:cNvSpPr/>
          <p:nvPr/>
        </p:nvSpPr>
        <p:spPr>
          <a:xfrm>
            <a:off x="9247822" y="4037557"/>
            <a:ext cx="1589406" cy="462359"/>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8" name="组合 17">
            <a:extLst>
              <a:ext uri="{FF2B5EF4-FFF2-40B4-BE49-F238E27FC236}">
                <a16:creationId xmlns:a16="http://schemas.microsoft.com/office/drawing/2014/main" id="{B549DA3B-8A10-4AB5-97A2-537014904847}"/>
              </a:ext>
            </a:extLst>
          </p:cNvPr>
          <p:cNvGrpSpPr/>
          <p:nvPr/>
        </p:nvGrpSpPr>
        <p:grpSpPr>
          <a:xfrm>
            <a:off x="9109289" y="4111465"/>
            <a:ext cx="1694335" cy="342857"/>
            <a:chOff x="9100521" y="5276006"/>
            <a:chExt cx="1694335" cy="342857"/>
          </a:xfrm>
        </p:grpSpPr>
        <p:sp>
          <p:nvSpPr>
            <p:cNvPr id="125" name="矩形 124">
              <a:extLst>
                <a:ext uri="{FF2B5EF4-FFF2-40B4-BE49-F238E27FC236}">
                  <a16:creationId xmlns:a16="http://schemas.microsoft.com/office/drawing/2014/main" id="{C433712A-1074-4D11-9B28-6C5FFC6F7457}"/>
                </a:ext>
              </a:extLst>
            </p:cNvPr>
            <p:cNvSpPr/>
            <p:nvPr/>
          </p:nvSpPr>
          <p:spPr>
            <a:xfrm>
              <a:off x="9375124" y="5276006"/>
              <a:ext cx="1369289" cy="338554"/>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文本框 123">
              <a:extLst>
                <a:ext uri="{FF2B5EF4-FFF2-40B4-BE49-F238E27FC236}">
                  <a16:creationId xmlns:a16="http://schemas.microsoft.com/office/drawing/2014/main" id="{6AF01BE9-B51A-46A8-AE3B-BCED861A7990}"/>
                </a:ext>
              </a:extLst>
            </p:cNvPr>
            <p:cNvSpPr txBox="1"/>
            <p:nvPr/>
          </p:nvSpPr>
          <p:spPr>
            <a:xfrm>
              <a:off x="9100521" y="5280309"/>
              <a:ext cx="1694335" cy="338554"/>
            </a:xfrm>
            <a:prstGeom prst="rect">
              <a:avLst/>
            </a:prstGeom>
            <a:noFill/>
          </p:spPr>
          <p:txBody>
            <a:bodyPr wrap="square" rtlCol="0">
              <a:spAutoFit/>
            </a:bodyPr>
            <a:lstStyle/>
            <a:p>
              <a:r>
                <a:rPr lang="zh-CN" altLang="en-US" sz="1400" dirty="0">
                  <a:latin typeface="+mn-ea"/>
                  <a:ea typeface="+mn-ea"/>
                </a:rPr>
                <a:t>    </a:t>
              </a:r>
              <a:r>
                <a:rPr lang="zh-CN" altLang="en-US" sz="1600" dirty="0">
                  <a:latin typeface="+mn-ea"/>
                  <a:ea typeface="+mn-ea"/>
                </a:rPr>
                <a:t>个人信息管理</a:t>
              </a:r>
            </a:p>
          </p:txBody>
        </p:sp>
      </p:grpSp>
      <p:sp>
        <p:nvSpPr>
          <p:cNvPr id="118" name="文本框 117">
            <a:extLst>
              <a:ext uri="{FF2B5EF4-FFF2-40B4-BE49-F238E27FC236}">
                <a16:creationId xmlns:a16="http://schemas.microsoft.com/office/drawing/2014/main" id="{FFBA6D19-C30A-42A7-9B32-F659F2D584DE}"/>
              </a:ext>
            </a:extLst>
          </p:cNvPr>
          <p:cNvSpPr txBox="1"/>
          <p:nvPr/>
        </p:nvSpPr>
        <p:spPr>
          <a:xfrm>
            <a:off x="1366995" y="2305105"/>
            <a:ext cx="2836249" cy="338554"/>
          </a:xfrm>
          <a:prstGeom prst="rect">
            <a:avLst/>
          </a:prstGeom>
          <a:noFill/>
        </p:spPr>
        <p:txBody>
          <a:bodyPr wrap="square" rtlCol="0">
            <a:spAutoFit/>
          </a:bodyPr>
          <a:lstStyle/>
          <a:p>
            <a:r>
              <a:rPr lang="zh-CN" altLang="en-US" sz="1600" b="1" dirty="0">
                <a:latin typeface="+mn-ea"/>
                <a:ea typeface="+mn-ea"/>
              </a:rPr>
              <a:t>维修示教视频管理模块</a:t>
            </a:r>
          </a:p>
        </p:txBody>
      </p:sp>
      <p:sp>
        <p:nvSpPr>
          <p:cNvPr id="130" name="文本框 129">
            <a:extLst>
              <a:ext uri="{FF2B5EF4-FFF2-40B4-BE49-F238E27FC236}">
                <a16:creationId xmlns:a16="http://schemas.microsoft.com/office/drawing/2014/main" id="{F2259620-718C-4852-AC66-3E19B01C4071}"/>
              </a:ext>
            </a:extLst>
          </p:cNvPr>
          <p:cNvSpPr txBox="1"/>
          <p:nvPr/>
        </p:nvSpPr>
        <p:spPr>
          <a:xfrm>
            <a:off x="3867249" y="2307907"/>
            <a:ext cx="2836249" cy="338554"/>
          </a:xfrm>
          <a:prstGeom prst="rect">
            <a:avLst/>
          </a:prstGeom>
          <a:noFill/>
        </p:spPr>
        <p:txBody>
          <a:bodyPr wrap="square" rtlCol="0">
            <a:spAutoFit/>
          </a:bodyPr>
          <a:lstStyle/>
          <a:p>
            <a:r>
              <a:rPr lang="zh-CN" altLang="en-US" sz="1600" b="1" dirty="0">
                <a:latin typeface="+mn-ea"/>
                <a:ea typeface="+mn-ea"/>
              </a:rPr>
              <a:t>三维跟踪注册模块</a:t>
            </a:r>
          </a:p>
        </p:txBody>
      </p:sp>
      <p:sp>
        <p:nvSpPr>
          <p:cNvPr id="131" name="文本框 130">
            <a:extLst>
              <a:ext uri="{FF2B5EF4-FFF2-40B4-BE49-F238E27FC236}">
                <a16:creationId xmlns:a16="http://schemas.microsoft.com/office/drawing/2014/main" id="{9DBD92B9-78B6-4BF2-AD15-F8A42FB99ECB}"/>
              </a:ext>
            </a:extLst>
          </p:cNvPr>
          <p:cNvSpPr txBox="1"/>
          <p:nvPr/>
        </p:nvSpPr>
        <p:spPr>
          <a:xfrm>
            <a:off x="6238859" y="2309460"/>
            <a:ext cx="2836249" cy="338554"/>
          </a:xfrm>
          <a:prstGeom prst="rect">
            <a:avLst/>
          </a:prstGeom>
          <a:noFill/>
        </p:spPr>
        <p:txBody>
          <a:bodyPr wrap="square" rtlCol="0">
            <a:spAutoFit/>
          </a:bodyPr>
          <a:lstStyle/>
          <a:p>
            <a:r>
              <a:rPr lang="zh-CN" altLang="en-US" sz="1600" b="1" dirty="0">
                <a:latin typeface="+mn-ea"/>
                <a:ea typeface="+mn-ea"/>
              </a:rPr>
              <a:t>系统功能子模块</a:t>
            </a:r>
          </a:p>
        </p:txBody>
      </p:sp>
      <p:sp>
        <p:nvSpPr>
          <p:cNvPr id="133" name="文本框 132">
            <a:extLst>
              <a:ext uri="{FF2B5EF4-FFF2-40B4-BE49-F238E27FC236}">
                <a16:creationId xmlns:a16="http://schemas.microsoft.com/office/drawing/2014/main" id="{CD6A7B08-EE29-4BE2-8435-BE5E2B790905}"/>
              </a:ext>
            </a:extLst>
          </p:cNvPr>
          <p:cNvSpPr txBox="1"/>
          <p:nvPr/>
        </p:nvSpPr>
        <p:spPr>
          <a:xfrm>
            <a:off x="8529104" y="2302702"/>
            <a:ext cx="2836249" cy="338554"/>
          </a:xfrm>
          <a:prstGeom prst="rect">
            <a:avLst/>
          </a:prstGeom>
          <a:noFill/>
        </p:spPr>
        <p:txBody>
          <a:bodyPr wrap="square" rtlCol="0">
            <a:spAutoFit/>
          </a:bodyPr>
          <a:lstStyle/>
          <a:p>
            <a:r>
              <a:rPr lang="zh-CN" altLang="en-US" sz="1600" b="1" dirty="0">
                <a:latin typeface="+mn-ea"/>
                <a:ea typeface="+mn-ea"/>
              </a:rPr>
              <a:t>维修视频信息标记模块</a:t>
            </a:r>
          </a:p>
        </p:txBody>
      </p:sp>
      <p:grpSp>
        <p:nvGrpSpPr>
          <p:cNvPr id="12" name="组合 11">
            <a:extLst>
              <a:ext uri="{FF2B5EF4-FFF2-40B4-BE49-F238E27FC236}">
                <a16:creationId xmlns:a16="http://schemas.microsoft.com/office/drawing/2014/main" id="{3ABA1427-8D62-48F4-95EC-4495FBE1D8B2}"/>
              </a:ext>
            </a:extLst>
          </p:cNvPr>
          <p:cNvGrpSpPr/>
          <p:nvPr/>
        </p:nvGrpSpPr>
        <p:grpSpPr>
          <a:xfrm>
            <a:off x="1135065" y="3243968"/>
            <a:ext cx="5854170" cy="2467570"/>
            <a:chOff x="1234441" y="3525380"/>
            <a:chExt cx="5854170" cy="2467570"/>
          </a:xfrm>
        </p:grpSpPr>
        <p:sp>
          <p:nvSpPr>
            <p:cNvPr id="126" name="矩形 125">
              <a:extLst>
                <a:ext uri="{FF2B5EF4-FFF2-40B4-BE49-F238E27FC236}">
                  <a16:creationId xmlns:a16="http://schemas.microsoft.com/office/drawing/2014/main" id="{9952380A-0E34-4EA8-91AD-1E22B465734E}"/>
                </a:ext>
              </a:extLst>
            </p:cNvPr>
            <p:cNvSpPr/>
            <p:nvPr/>
          </p:nvSpPr>
          <p:spPr>
            <a:xfrm>
              <a:off x="1234441" y="3525380"/>
              <a:ext cx="2522942" cy="2467570"/>
            </a:xfrm>
            <a:prstGeom prst="rect">
              <a:avLst/>
            </a:prstGeom>
            <a:solidFill>
              <a:schemeClr val="accent5">
                <a:lumMod val="20000"/>
                <a:lumOff val="80000"/>
              </a:schemeClr>
            </a:solidFill>
            <a:ln w="28575" cap="rnd">
              <a:solidFill>
                <a:schemeClr val="accent1">
                  <a:shade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矩形: 圆角 56">
              <a:extLst>
                <a:ext uri="{FF2B5EF4-FFF2-40B4-BE49-F238E27FC236}">
                  <a16:creationId xmlns:a16="http://schemas.microsoft.com/office/drawing/2014/main" id="{E0828836-20EF-4068-9AB4-EF7E2DF93E11}"/>
                </a:ext>
              </a:extLst>
            </p:cNvPr>
            <p:cNvSpPr/>
            <p:nvPr/>
          </p:nvSpPr>
          <p:spPr>
            <a:xfrm>
              <a:off x="1559520" y="3738419"/>
              <a:ext cx="1865376" cy="1805133"/>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1" name="组合 40">
              <a:extLst>
                <a:ext uri="{FF2B5EF4-FFF2-40B4-BE49-F238E27FC236}">
                  <a16:creationId xmlns:a16="http://schemas.microsoft.com/office/drawing/2014/main" id="{A6E64915-7CC7-4B82-9270-0856371173B5}"/>
                </a:ext>
              </a:extLst>
            </p:cNvPr>
            <p:cNvGrpSpPr/>
            <p:nvPr/>
          </p:nvGrpSpPr>
          <p:grpSpPr>
            <a:xfrm>
              <a:off x="1846150" y="3882018"/>
              <a:ext cx="1496424" cy="484628"/>
              <a:chOff x="6947595" y="3079981"/>
              <a:chExt cx="1585424" cy="390832"/>
            </a:xfrm>
          </p:grpSpPr>
          <p:sp>
            <p:nvSpPr>
              <p:cNvPr id="55" name="矩形 54">
                <a:extLst>
                  <a:ext uri="{FF2B5EF4-FFF2-40B4-BE49-F238E27FC236}">
                    <a16:creationId xmlns:a16="http://schemas.microsoft.com/office/drawing/2014/main" id="{5496C17C-87E8-494A-9596-02651A23514F}"/>
                  </a:ext>
                </a:extLst>
              </p:cNvPr>
              <p:cNvSpPr/>
              <p:nvPr/>
            </p:nvSpPr>
            <p:spPr>
              <a:xfrm>
                <a:off x="6947595" y="3079981"/>
                <a:ext cx="1406011"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a:extLst>
                  <a:ext uri="{FF2B5EF4-FFF2-40B4-BE49-F238E27FC236}">
                    <a16:creationId xmlns:a16="http://schemas.microsoft.com/office/drawing/2014/main" id="{14B731E9-D7BE-46DD-886F-362D00302C90}"/>
                  </a:ext>
                </a:extLst>
              </p:cNvPr>
              <p:cNvSpPr txBox="1"/>
              <p:nvPr/>
            </p:nvSpPr>
            <p:spPr>
              <a:xfrm>
                <a:off x="7127007" y="3140941"/>
                <a:ext cx="1406012" cy="273029"/>
              </a:xfrm>
              <a:prstGeom prst="rect">
                <a:avLst/>
              </a:prstGeom>
              <a:noFill/>
            </p:spPr>
            <p:txBody>
              <a:bodyPr wrap="square" rtlCol="0">
                <a:spAutoFit/>
              </a:bodyPr>
              <a:lstStyle/>
              <a:p>
                <a:r>
                  <a:rPr lang="zh-CN" altLang="en-US" sz="1600" dirty="0">
                    <a:latin typeface="+mn-ea"/>
                    <a:ea typeface="+mn-ea"/>
                  </a:rPr>
                  <a:t>用户管理</a:t>
                </a:r>
              </a:p>
            </p:txBody>
          </p:sp>
        </p:grpSp>
        <p:grpSp>
          <p:nvGrpSpPr>
            <p:cNvPr id="42" name="组合 41">
              <a:extLst>
                <a:ext uri="{FF2B5EF4-FFF2-40B4-BE49-F238E27FC236}">
                  <a16:creationId xmlns:a16="http://schemas.microsoft.com/office/drawing/2014/main" id="{2D2393D3-F3F5-4DEA-908A-FCF2E7198DE4}"/>
                </a:ext>
              </a:extLst>
            </p:cNvPr>
            <p:cNvGrpSpPr/>
            <p:nvPr/>
          </p:nvGrpSpPr>
          <p:grpSpPr>
            <a:xfrm>
              <a:off x="1799511" y="4402277"/>
              <a:ext cx="1404699" cy="484628"/>
              <a:chOff x="6899234" y="3066110"/>
              <a:chExt cx="1474303" cy="390832"/>
            </a:xfrm>
          </p:grpSpPr>
          <p:sp>
            <p:nvSpPr>
              <p:cNvPr id="50" name="矩形 49">
                <a:extLst>
                  <a:ext uri="{FF2B5EF4-FFF2-40B4-BE49-F238E27FC236}">
                    <a16:creationId xmlns:a16="http://schemas.microsoft.com/office/drawing/2014/main" id="{3CB40820-D1FA-4AAA-960F-BE6EA9E426C5}"/>
                  </a:ext>
                </a:extLst>
              </p:cNvPr>
              <p:cNvSpPr/>
              <p:nvPr/>
            </p:nvSpPr>
            <p:spPr>
              <a:xfrm>
                <a:off x="6938402" y="3066110"/>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4" name="文本框 53">
                <a:extLst>
                  <a:ext uri="{FF2B5EF4-FFF2-40B4-BE49-F238E27FC236}">
                    <a16:creationId xmlns:a16="http://schemas.microsoft.com/office/drawing/2014/main" id="{865D8598-A918-45B3-B328-D7376B54D05D}"/>
                  </a:ext>
                </a:extLst>
              </p:cNvPr>
              <p:cNvSpPr txBox="1"/>
              <p:nvPr/>
            </p:nvSpPr>
            <p:spPr>
              <a:xfrm>
                <a:off x="6899234" y="3113177"/>
                <a:ext cx="1474303" cy="273029"/>
              </a:xfrm>
              <a:prstGeom prst="rect">
                <a:avLst/>
              </a:prstGeom>
              <a:noFill/>
            </p:spPr>
            <p:txBody>
              <a:bodyPr wrap="square" rtlCol="0">
                <a:spAutoFit/>
              </a:bodyPr>
              <a:lstStyle/>
              <a:p>
                <a:r>
                  <a:rPr lang="zh-CN" altLang="en-US" sz="1600" dirty="0">
                    <a:latin typeface="+mn-ea"/>
                    <a:ea typeface="+mn-ea"/>
                  </a:rPr>
                  <a:t>用户权限管理</a:t>
                </a:r>
              </a:p>
            </p:txBody>
          </p:sp>
        </p:grpSp>
        <p:grpSp>
          <p:nvGrpSpPr>
            <p:cNvPr id="43" name="组合 42">
              <a:extLst>
                <a:ext uri="{FF2B5EF4-FFF2-40B4-BE49-F238E27FC236}">
                  <a16:creationId xmlns:a16="http://schemas.microsoft.com/office/drawing/2014/main" id="{3AF42B94-2EB9-4F62-A4E9-BA12FA3121E5}"/>
                </a:ext>
              </a:extLst>
            </p:cNvPr>
            <p:cNvGrpSpPr/>
            <p:nvPr/>
          </p:nvGrpSpPr>
          <p:grpSpPr>
            <a:xfrm>
              <a:off x="1799511" y="4919779"/>
              <a:ext cx="1505744" cy="484628"/>
              <a:chOff x="6899235" y="3066110"/>
              <a:chExt cx="1580355" cy="390832"/>
            </a:xfrm>
          </p:grpSpPr>
          <p:sp>
            <p:nvSpPr>
              <p:cNvPr id="47" name="矩形 46">
                <a:extLst>
                  <a:ext uri="{FF2B5EF4-FFF2-40B4-BE49-F238E27FC236}">
                    <a16:creationId xmlns:a16="http://schemas.microsoft.com/office/drawing/2014/main" id="{A2FEF2F1-93B0-47A9-8C62-1753FB81D881}"/>
                  </a:ext>
                </a:extLst>
              </p:cNvPr>
              <p:cNvSpPr/>
              <p:nvPr/>
            </p:nvSpPr>
            <p:spPr>
              <a:xfrm>
                <a:off x="6938403" y="3066110"/>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文本框 47">
                <a:extLst>
                  <a:ext uri="{FF2B5EF4-FFF2-40B4-BE49-F238E27FC236}">
                    <a16:creationId xmlns:a16="http://schemas.microsoft.com/office/drawing/2014/main" id="{D3AF95C1-3174-4BC5-82A1-4A6BB1EA2C54}"/>
                  </a:ext>
                </a:extLst>
              </p:cNvPr>
              <p:cNvSpPr txBox="1"/>
              <p:nvPr/>
            </p:nvSpPr>
            <p:spPr>
              <a:xfrm>
                <a:off x="6899235" y="3115836"/>
                <a:ext cx="1580355" cy="273029"/>
              </a:xfrm>
              <a:prstGeom prst="rect">
                <a:avLst/>
              </a:prstGeom>
              <a:noFill/>
            </p:spPr>
            <p:txBody>
              <a:bodyPr wrap="square" rtlCol="0">
                <a:spAutoFit/>
              </a:bodyPr>
              <a:lstStyle/>
              <a:p>
                <a:r>
                  <a:rPr lang="zh-CN" altLang="en-US" sz="1600" dirty="0">
                    <a:latin typeface="+mn-ea"/>
                    <a:ea typeface="+mn-ea"/>
                  </a:rPr>
                  <a:t>个人信息管理</a:t>
                </a:r>
              </a:p>
            </p:txBody>
          </p:sp>
        </p:grpSp>
        <p:sp>
          <p:nvSpPr>
            <p:cNvPr id="134" name="文本框 133">
              <a:extLst>
                <a:ext uri="{FF2B5EF4-FFF2-40B4-BE49-F238E27FC236}">
                  <a16:creationId xmlns:a16="http://schemas.microsoft.com/office/drawing/2014/main" id="{62BF7D85-6B35-4BB2-A8E5-6ED956B177C4}"/>
                </a:ext>
              </a:extLst>
            </p:cNvPr>
            <p:cNvSpPr txBox="1"/>
            <p:nvPr/>
          </p:nvSpPr>
          <p:spPr>
            <a:xfrm>
              <a:off x="1882040" y="5561732"/>
              <a:ext cx="5206571" cy="338554"/>
            </a:xfrm>
            <a:prstGeom prst="rect">
              <a:avLst/>
            </a:prstGeom>
            <a:noFill/>
          </p:spPr>
          <p:txBody>
            <a:bodyPr wrap="square" rtlCol="0">
              <a:spAutoFit/>
            </a:bodyPr>
            <a:lstStyle/>
            <a:p>
              <a:r>
                <a:rPr lang="zh-CN" altLang="en-US" sz="1600" b="1" dirty="0">
                  <a:latin typeface="+mn-ea"/>
                  <a:ea typeface="+mn-ea"/>
                </a:rPr>
                <a:t>系统功能模块</a:t>
              </a:r>
            </a:p>
          </p:txBody>
        </p:sp>
      </p:grpSp>
      <p:sp>
        <p:nvSpPr>
          <p:cNvPr id="135" name="文本框 134">
            <a:extLst>
              <a:ext uri="{FF2B5EF4-FFF2-40B4-BE49-F238E27FC236}">
                <a16:creationId xmlns:a16="http://schemas.microsoft.com/office/drawing/2014/main" id="{D7D998EA-C478-44A3-BC0B-84E20D950397}"/>
              </a:ext>
            </a:extLst>
          </p:cNvPr>
          <p:cNvSpPr txBox="1"/>
          <p:nvPr/>
        </p:nvSpPr>
        <p:spPr>
          <a:xfrm>
            <a:off x="9315626" y="4590267"/>
            <a:ext cx="2381252" cy="338554"/>
          </a:xfrm>
          <a:prstGeom prst="rect">
            <a:avLst/>
          </a:prstGeom>
          <a:noFill/>
        </p:spPr>
        <p:txBody>
          <a:bodyPr wrap="square" rtlCol="0">
            <a:spAutoFit/>
          </a:bodyPr>
          <a:lstStyle/>
          <a:p>
            <a:r>
              <a:rPr lang="zh-CN" altLang="en-US" sz="1600" b="1" dirty="0">
                <a:latin typeface="+mn-ea"/>
                <a:ea typeface="+mn-ea"/>
              </a:rPr>
              <a:t>系统功能子模块</a:t>
            </a:r>
          </a:p>
        </p:txBody>
      </p:sp>
      <p:sp>
        <p:nvSpPr>
          <p:cNvPr id="136" name="文本框 135">
            <a:extLst>
              <a:ext uri="{FF2B5EF4-FFF2-40B4-BE49-F238E27FC236}">
                <a16:creationId xmlns:a16="http://schemas.microsoft.com/office/drawing/2014/main" id="{A49F5302-61AE-43BC-B2F6-656E9DA8C297}"/>
              </a:ext>
            </a:extLst>
          </p:cNvPr>
          <p:cNvSpPr txBox="1"/>
          <p:nvPr/>
        </p:nvSpPr>
        <p:spPr>
          <a:xfrm>
            <a:off x="7371694" y="5059330"/>
            <a:ext cx="1836955" cy="584775"/>
          </a:xfrm>
          <a:prstGeom prst="rect">
            <a:avLst/>
          </a:prstGeom>
          <a:noFill/>
        </p:spPr>
        <p:txBody>
          <a:bodyPr wrap="square" rtlCol="0">
            <a:spAutoFit/>
          </a:bodyPr>
          <a:lstStyle/>
          <a:p>
            <a:pPr algn="ctr"/>
            <a:r>
              <a:rPr lang="zh-CN" altLang="en-US" sz="1600" b="1" dirty="0">
                <a:latin typeface="+mn-ea"/>
                <a:ea typeface="+mn-ea"/>
              </a:rPr>
              <a:t>维修视频标记信息模块</a:t>
            </a:r>
          </a:p>
        </p:txBody>
      </p:sp>
      <p:grpSp>
        <p:nvGrpSpPr>
          <p:cNvPr id="129" name="组合 128">
            <a:extLst>
              <a:ext uri="{FF2B5EF4-FFF2-40B4-BE49-F238E27FC236}">
                <a16:creationId xmlns:a16="http://schemas.microsoft.com/office/drawing/2014/main" id="{90E1F638-C002-47CE-A82F-3EA9082408A4}"/>
              </a:ext>
            </a:extLst>
          </p:cNvPr>
          <p:cNvGrpSpPr/>
          <p:nvPr/>
        </p:nvGrpSpPr>
        <p:grpSpPr>
          <a:xfrm>
            <a:off x="5021418" y="3571999"/>
            <a:ext cx="1056529" cy="465558"/>
            <a:chOff x="8780206" y="2963442"/>
            <a:chExt cx="1056529" cy="465558"/>
          </a:xfrm>
        </p:grpSpPr>
        <p:sp>
          <p:nvSpPr>
            <p:cNvPr id="119" name="椭圆 118">
              <a:extLst>
                <a:ext uri="{FF2B5EF4-FFF2-40B4-BE49-F238E27FC236}">
                  <a16:creationId xmlns:a16="http://schemas.microsoft.com/office/drawing/2014/main" id="{E4C71C11-57EE-49E6-851D-78759A04519F}"/>
                </a:ext>
              </a:extLst>
            </p:cNvPr>
            <p:cNvSpPr/>
            <p:nvPr/>
          </p:nvSpPr>
          <p:spPr>
            <a:xfrm>
              <a:off x="8780206" y="2963442"/>
              <a:ext cx="1007710" cy="465558"/>
            </a:xfrm>
            <a:prstGeom prst="ellipse">
              <a:avLst/>
            </a:prstGeom>
            <a:solidFill>
              <a:schemeClr val="bg1">
                <a:lumMod val="9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7" name="文本框 126">
              <a:extLst>
                <a:ext uri="{FF2B5EF4-FFF2-40B4-BE49-F238E27FC236}">
                  <a16:creationId xmlns:a16="http://schemas.microsoft.com/office/drawing/2014/main" id="{CF74A373-BC9F-4D9E-9743-28D0ED00C002}"/>
                </a:ext>
              </a:extLst>
            </p:cNvPr>
            <p:cNvSpPr txBox="1"/>
            <p:nvPr/>
          </p:nvSpPr>
          <p:spPr>
            <a:xfrm>
              <a:off x="8855953" y="3008949"/>
              <a:ext cx="980782" cy="369332"/>
            </a:xfrm>
            <a:prstGeom prst="rect">
              <a:avLst/>
            </a:prstGeom>
            <a:noFill/>
          </p:spPr>
          <p:txBody>
            <a:bodyPr wrap="square" rtlCol="0">
              <a:spAutoFit/>
            </a:bodyPr>
            <a:lstStyle/>
            <a:p>
              <a:r>
                <a:rPr lang="zh-CN" altLang="en-US" b="1" dirty="0">
                  <a:latin typeface="+mn-ea"/>
                  <a:ea typeface="+mn-ea"/>
                </a:rPr>
                <a:t>维修员</a:t>
              </a:r>
            </a:p>
          </p:txBody>
        </p:sp>
      </p:grpSp>
      <p:grpSp>
        <p:nvGrpSpPr>
          <p:cNvPr id="140" name="组合 139">
            <a:extLst>
              <a:ext uri="{FF2B5EF4-FFF2-40B4-BE49-F238E27FC236}">
                <a16:creationId xmlns:a16="http://schemas.microsoft.com/office/drawing/2014/main" id="{B1C6766A-A503-4F8B-97C8-0C1C636668B2}"/>
              </a:ext>
            </a:extLst>
          </p:cNvPr>
          <p:cNvGrpSpPr/>
          <p:nvPr/>
        </p:nvGrpSpPr>
        <p:grpSpPr>
          <a:xfrm>
            <a:off x="6029659" y="4928821"/>
            <a:ext cx="1056529" cy="465558"/>
            <a:chOff x="8780206" y="2963442"/>
            <a:chExt cx="1056529" cy="465558"/>
          </a:xfrm>
        </p:grpSpPr>
        <p:sp>
          <p:nvSpPr>
            <p:cNvPr id="141" name="椭圆 140">
              <a:extLst>
                <a:ext uri="{FF2B5EF4-FFF2-40B4-BE49-F238E27FC236}">
                  <a16:creationId xmlns:a16="http://schemas.microsoft.com/office/drawing/2014/main" id="{E531FAC7-119A-46A9-AB35-9B1050292ACB}"/>
                </a:ext>
              </a:extLst>
            </p:cNvPr>
            <p:cNvSpPr/>
            <p:nvPr/>
          </p:nvSpPr>
          <p:spPr>
            <a:xfrm>
              <a:off x="8780206" y="2963442"/>
              <a:ext cx="1007710" cy="465558"/>
            </a:xfrm>
            <a:prstGeom prst="ellipse">
              <a:avLst/>
            </a:prstGeom>
            <a:solidFill>
              <a:schemeClr val="bg1">
                <a:lumMod val="9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2" name="文本框 141">
              <a:extLst>
                <a:ext uri="{FF2B5EF4-FFF2-40B4-BE49-F238E27FC236}">
                  <a16:creationId xmlns:a16="http://schemas.microsoft.com/office/drawing/2014/main" id="{02D8E8DA-5D4E-40F0-AF96-FB19F46EE894}"/>
                </a:ext>
              </a:extLst>
            </p:cNvPr>
            <p:cNvSpPr txBox="1"/>
            <p:nvPr/>
          </p:nvSpPr>
          <p:spPr>
            <a:xfrm>
              <a:off x="8855953" y="3008949"/>
              <a:ext cx="980782" cy="369332"/>
            </a:xfrm>
            <a:prstGeom prst="rect">
              <a:avLst/>
            </a:prstGeom>
            <a:noFill/>
          </p:spPr>
          <p:txBody>
            <a:bodyPr wrap="square" rtlCol="0">
              <a:spAutoFit/>
            </a:bodyPr>
            <a:lstStyle/>
            <a:p>
              <a:r>
                <a:rPr lang="zh-CN" altLang="en-US" b="1" dirty="0">
                  <a:latin typeface="+mn-ea"/>
                  <a:ea typeface="+mn-ea"/>
                </a:rPr>
                <a:t>设计员</a:t>
              </a:r>
            </a:p>
          </p:txBody>
        </p:sp>
      </p:grpSp>
      <p:grpSp>
        <p:nvGrpSpPr>
          <p:cNvPr id="143" name="组合 142">
            <a:extLst>
              <a:ext uri="{FF2B5EF4-FFF2-40B4-BE49-F238E27FC236}">
                <a16:creationId xmlns:a16="http://schemas.microsoft.com/office/drawing/2014/main" id="{BC87923F-CE23-4232-BE1A-5D3E9F1119D8}"/>
              </a:ext>
            </a:extLst>
          </p:cNvPr>
          <p:cNvGrpSpPr/>
          <p:nvPr/>
        </p:nvGrpSpPr>
        <p:grpSpPr>
          <a:xfrm>
            <a:off x="3770576" y="4277702"/>
            <a:ext cx="1079478" cy="465558"/>
            <a:chOff x="8819623" y="1449280"/>
            <a:chExt cx="1079478" cy="465558"/>
          </a:xfrm>
        </p:grpSpPr>
        <p:sp>
          <p:nvSpPr>
            <p:cNvPr id="144" name="椭圆 143">
              <a:extLst>
                <a:ext uri="{FF2B5EF4-FFF2-40B4-BE49-F238E27FC236}">
                  <a16:creationId xmlns:a16="http://schemas.microsoft.com/office/drawing/2014/main" id="{3C992343-D9C5-4024-8A96-C0D8A0FDCA5A}"/>
                </a:ext>
              </a:extLst>
            </p:cNvPr>
            <p:cNvSpPr/>
            <p:nvPr/>
          </p:nvSpPr>
          <p:spPr>
            <a:xfrm>
              <a:off x="8819623" y="1449280"/>
              <a:ext cx="1007710" cy="465558"/>
            </a:xfrm>
            <a:prstGeom prst="ellipse">
              <a:avLst/>
            </a:prstGeom>
            <a:solidFill>
              <a:schemeClr val="bg1">
                <a:lumMod val="9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文本框 144">
              <a:extLst>
                <a:ext uri="{FF2B5EF4-FFF2-40B4-BE49-F238E27FC236}">
                  <a16:creationId xmlns:a16="http://schemas.microsoft.com/office/drawing/2014/main" id="{E826CC50-73A0-4C9C-9FE3-D02185E034C4}"/>
                </a:ext>
              </a:extLst>
            </p:cNvPr>
            <p:cNvSpPr txBox="1"/>
            <p:nvPr/>
          </p:nvSpPr>
          <p:spPr>
            <a:xfrm>
              <a:off x="8918319" y="1487410"/>
              <a:ext cx="980782" cy="369332"/>
            </a:xfrm>
            <a:prstGeom prst="rect">
              <a:avLst/>
            </a:prstGeom>
            <a:noFill/>
          </p:spPr>
          <p:txBody>
            <a:bodyPr wrap="square" rtlCol="0">
              <a:spAutoFit/>
            </a:bodyPr>
            <a:lstStyle/>
            <a:p>
              <a:r>
                <a:rPr lang="zh-CN" altLang="en-US" b="1" dirty="0">
                  <a:latin typeface="+mn-ea"/>
                  <a:ea typeface="+mn-ea"/>
                </a:rPr>
                <a:t>管理员</a:t>
              </a:r>
            </a:p>
          </p:txBody>
        </p:sp>
      </p:grpSp>
      <p:sp>
        <p:nvSpPr>
          <p:cNvPr id="137" name="箭头: 圆角右 136">
            <a:extLst>
              <a:ext uri="{FF2B5EF4-FFF2-40B4-BE49-F238E27FC236}">
                <a16:creationId xmlns:a16="http://schemas.microsoft.com/office/drawing/2014/main" id="{F3ED7BA1-D71E-41EE-B277-0C01AFA20140}"/>
              </a:ext>
            </a:extLst>
          </p:cNvPr>
          <p:cNvSpPr/>
          <p:nvPr/>
        </p:nvSpPr>
        <p:spPr>
          <a:xfrm>
            <a:off x="6727645" y="4277702"/>
            <a:ext cx="383575" cy="685398"/>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9" name="箭头: 圆角右 138">
            <a:extLst>
              <a:ext uri="{FF2B5EF4-FFF2-40B4-BE49-F238E27FC236}">
                <a16:creationId xmlns:a16="http://schemas.microsoft.com/office/drawing/2014/main" id="{B69C7C38-5A94-44EB-82E4-D03C39A957FD}"/>
              </a:ext>
            </a:extLst>
          </p:cNvPr>
          <p:cNvSpPr/>
          <p:nvPr/>
        </p:nvSpPr>
        <p:spPr>
          <a:xfrm rot="10800000">
            <a:off x="3792029" y="4743260"/>
            <a:ext cx="411215" cy="691364"/>
          </a:xfrm>
          <a:prstGeom prst="bentArrow">
            <a:avLst>
              <a:gd name="adj1" fmla="val 20218"/>
              <a:gd name="adj2" fmla="val 23335"/>
              <a:gd name="adj3" fmla="val 49252"/>
              <a:gd name="adj4" fmla="val 5074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6" name="箭头: 上 145">
            <a:extLst>
              <a:ext uri="{FF2B5EF4-FFF2-40B4-BE49-F238E27FC236}">
                <a16:creationId xmlns:a16="http://schemas.microsoft.com/office/drawing/2014/main" id="{052D2F80-3C51-44B7-9A92-AC749EB22B1D}"/>
              </a:ext>
            </a:extLst>
          </p:cNvPr>
          <p:cNvSpPr/>
          <p:nvPr/>
        </p:nvSpPr>
        <p:spPr>
          <a:xfrm>
            <a:off x="5441673" y="3033913"/>
            <a:ext cx="172504" cy="5249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0" name="文本框 149">
            <a:extLst>
              <a:ext uri="{FF2B5EF4-FFF2-40B4-BE49-F238E27FC236}">
                <a16:creationId xmlns:a16="http://schemas.microsoft.com/office/drawing/2014/main" id="{C8F3B41D-A428-401E-94BF-AF004079B22A}"/>
              </a:ext>
            </a:extLst>
          </p:cNvPr>
          <p:cNvSpPr txBox="1"/>
          <p:nvPr/>
        </p:nvSpPr>
        <p:spPr>
          <a:xfrm>
            <a:off x="4619440" y="5967267"/>
            <a:ext cx="2699963" cy="400110"/>
          </a:xfrm>
          <a:prstGeom prst="rect">
            <a:avLst/>
          </a:prstGeom>
          <a:noFill/>
        </p:spPr>
        <p:txBody>
          <a:bodyPr wrap="square" rtlCol="0">
            <a:spAutoFit/>
          </a:bodyPr>
          <a:lstStyle/>
          <a:p>
            <a:r>
              <a:rPr lang="zh-CN" altLang="zh-CN" sz="2000" b="1" kern="100" dirty="0">
                <a:effectLst/>
                <a:latin typeface="+mj-ea"/>
                <a:ea typeface="+mj-ea"/>
                <a:cs typeface="Times New Roman" panose="02020603050405020304" pitchFamily="18" charset="0"/>
              </a:rPr>
              <a:t>系统的总体框图</a:t>
            </a:r>
            <a:endParaRPr lang="zh-CN" altLang="en-US" sz="2000" b="1" dirty="0">
              <a:latin typeface="+mj-ea"/>
              <a:ea typeface="+mj-ea"/>
            </a:endParaRPr>
          </a:p>
        </p:txBody>
      </p:sp>
      <p:sp>
        <p:nvSpPr>
          <p:cNvPr id="4" name="流程图: 磁盘 3">
            <a:extLst>
              <a:ext uri="{FF2B5EF4-FFF2-40B4-BE49-F238E27FC236}">
                <a16:creationId xmlns:a16="http://schemas.microsoft.com/office/drawing/2014/main" id="{42F893F0-7A66-40D6-9D30-41444F95224E}"/>
              </a:ext>
            </a:extLst>
          </p:cNvPr>
          <p:cNvSpPr/>
          <p:nvPr/>
        </p:nvSpPr>
        <p:spPr>
          <a:xfrm>
            <a:off x="4941727" y="4360879"/>
            <a:ext cx="1199115" cy="630125"/>
          </a:xfrm>
          <a:prstGeom prst="flowChartMagneticDisk">
            <a:avLst/>
          </a:prstGeom>
          <a:solidFill>
            <a:schemeClr val="accent4">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63061912-811D-475F-A751-1CE31B247C15}"/>
              </a:ext>
            </a:extLst>
          </p:cNvPr>
          <p:cNvSpPr txBox="1"/>
          <p:nvPr/>
        </p:nvSpPr>
        <p:spPr>
          <a:xfrm>
            <a:off x="5131535" y="4600835"/>
            <a:ext cx="1007710" cy="369332"/>
          </a:xfrm>
          <a:prstGeom prst="rect">
            <a:avLst/>
          </a:prstGeom>
          <a:noFill/>
        </p:spPr>
        <p:txBody>
          <a:bodyPr wrap="square" rtlCol="0">
            <a:spAutoFit/>
          </a:bodyPr>
          <a:lstStyle/>
          <a:p>
            <a:r>
              <a:rPr lang="zh-CN" altLang="en-US" b="1" dirty="0">
                <a:latin typeface="+mn-ea"/>
                <a:ea typeface="+mn-ea"/>
              </a:rPr>
              <a:t>数据库</a:t>
            </a:r>
          </a:p>
        </p:txBody>
      </p:sp>
    </p:spTree>
    <p:extLst>
      <p:ext uri="{BB962C8B-B14F-4D97-AF65-F5344CB8AC3E}">
        <p14:creationId xmlns:p14="http://schemas.microsoft.com/office/powerpoint/2010/main" val="9849022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grpId="1" nodeType="after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left)">
                                      <p:cBhvr>
                                        <p:cTn id="12" dur="500"/>
                                        <p:tgtEl>
                                          <p:spTgt spid="30"/>
                                        </p:tgtEl>
                                      </p:cBhvr>
                                    </p:animEffect>
                                  </p:childTnLst>
                                </p:cTn>
                              </p:par>
                            </p:childTnLst>
                          </p:cTn>
                        </p:par>
                        <p:par>
                          <p:cTn id="13" fill="hold" nodeType="afterGroup">
                            <p:stCondLst>
                              <p:cond delay="1000"/>
                            </p:stCondLst>
                            <p:childTnLst>
                              <p:par>
                                <p:cTn id="14" presetID="26" presetClass="emph" presetSubtype="0" fill="hold" grpId="0" nodeType="afterEffect">
                                  <p:stCondLst>
                                    <p:cond delay="0"/>
                                  </p:stCondLst>
                                  <p:childTnLst>
                                    <p:animEffect transition="out" filter="fade">
                                      <p:cBhvr>
                                        <p:cTn id="15" dur="500" tmFilter="0, 0; .2, .5; .8, .5; 1, 0"/>
                                        <p:tgtEl>
                                          <p:spTgt spid="30"/>
                                        </p:tgtEl>
                                      </p:cBhvr>
                                    </p:animEffect>
                                    <p:animScale>
                                      <p:cBhvr>
                                        <p:cTn id="16" dur="250" autoRev="1" fill="hold"/>
                                        <p:tgtEl>
                                          <p:spTgt spid="3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0" grpId="1"/>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扁平风动画模板"/>
  <p:tag name="ISPRING_PRESENTATION_TITLE" val="极简线条汇报PPT模板"/>
</p:tagLst>
</file>

<file path=ppt/tags/tag10.xml><?xml version="1.0" encoding="utf-8"?>
<p:tagLst xmlns:a="http://schemas.openxmlformats.org/drawingml/2006/main" xmlns:r="http://schemas.openxmlformats.org/officeDocument/2006/relationships" xmlns:p="http://schemas.openxmlformats.org/presentationml/2006/main">
  <p:tag name="PA" val="v3.1.0"/>
</p:tagLst>
</file>

<file path=ppt/tags/tag11.xml><?xml version="1.0" encoding="utf-8"?>
<p:tagLst xmlns:a="http://schemas.openxmlformats.org/drawingml/2006/main" xmlns:r="http://schemas.openxmlformats.org/officeDocument/2006/relationships" xmlns:p="http://schemas.openxmlformats.org/presentationml/2006/main">
  <p:tag name="MH" val="20170416084353"/>
  <p:tag name="MH_LIBRARY" val="GRAPHIC"/>
  <p:tag name="MH_TYPE" val="Other"/>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PA" val="v3.1.0"/>
</p:tagLst>
</file>

<file path=ppt/tags/tag2.xml><?xml version="1.0" encoding="utf-8"?>
<p:tagLst xmlns:a="http://schemas.openxmlformats.org/drawingml/2006/main" xmlns:r="http://schemas.openxmlformats.org/officeDocument/2006/relationships" xmlns:p="http://schemas.openxmlformats.org/presentationml/2006/main">
  <p:tag name="PA" val="v3.1.0"/>
</p:tagLst>
</file>

<file path=ppt/tags/tag3.xml><?xml version="1.0" encoding="utf-8"?>
<p:tagLst xmlns:a="http://schemas.openxmlformats.org/drawingml/2006/main" xmlns:r="http://schemas.openxmlformats.org/officeDocument/2006/relationships" xmlns:p="http://schemas.openxmlformats.org/presentationml/2006/main">
  <p:tag name="PA" val="v3.1.0"/>
</p:tagLst>
</file>

<file path=ppt/tags/tag4.xml><?xml version="1.0" encoding="utf-8"?>
<p:tagLst xmlns:a="http://schemas.openxmlformats.org/drawingml/2006/main" xmlns:r="http://schemas.openxmlformats.org/officeDocument/2006/relationships" xmlns:p="http://schemas.openxmlformats.org/presentationml/2006/main">
  <p:tag name="PA" val="v3.1.0"/>
</p:tagLst>
</file>

<file path=ppt/tags/tag5.xml><?xml version="1.0" encoding="utf-8"?>
<p:tagLst xmlns:a="http://schemas.openxmlformats.org/drawingml/2006/main" xmlns:r="http://schemas.openxmlformats.org/officeDocument/2006/relationships" xmlns:p="http://schemas.openxmlformats.org/presentationml/2006/main">
  <p:tag name="PA" val="v3.1.0"/>
</p:tagLst>
</file>

<file path=ppt/tags/tag6.xml><?xml version="1.0" encoding="utf-8"?>
<p:tagLst xmlns:a="http://schemas.openxmlformats.org/drawingml/2006/main" xmlns:r="http://schemas.openxmlformats.org/officeDocument/2006/relationships" xmlns:p="http://schemas.openxmlformats.org/presentationml/2006/main">
  <p:tag name="PA" val="v3.1.0"/>
</p:tagLst>
</file>

<file path=ppt/tags/tag7.xml><?xml version="1.0" encoding="utf-8"?>
<p:tagLst xmlns:a="http://schemas.openxmlformats.org/drawingml/2006/main" xmlns:r="http://schemas.openxmlformats.org/officeDocument/2006/relationships" xmlns:p="http://schemas.openxmlformats.org/presentationml/2006/main">
  <p:tag name="PA" val="v3.1.0"/>
</p:tagLst>
</file>

<file path=ppt/tags/tag8.xml><?xml version="1.0" encoding="utf-8"?>
<p:tagLst xmlns:a="http://schemas.openxmlformats.org/drawingml/2006/main" xmlns:r="http://schemas.openxmlformats.org/officeDocument/2006/relationships" xmlns:p="http://schemas.openxmlformats.org/presentationml/2006/main">
  <p:tag name="PA" val="v3.1.0"/>
</p:tagLst>
</file>

<file path=ppt/tags/tag9.xml><?xml version="1.0" encoding="utf-8"?>
<p:tagLst xmlns:a="http://schemas.openxmlformats.org/drawingml/2006/main" xmlns:r="http://schemas.openxmlformats.org/officeDocument/2006/relationships" xmlns:p="http://schemas.openxmlformats.org/presentationml/2006/main">
  <p:tag name="PA" val="v3.1.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6.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7.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4348</TotalTime>
  <Words>1761</Words>
  <Application>Microsoft Office PowerPoint</Application>
  <PresentationFormat>宽屏</PresentationFormat>
  <Paragraphs>402</Paragraphs>
  <Slides>28</Slides>
  <Notes>28</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思源黑体 CN Light</vt:lpstr>
      <vt:lpstr>思源黑体 CN Medium</vt:lpstr>
      <vt:lpstr>微软雅黑</vt:lpstr>
      <vt:lpstr>Arial</vt:lpstr>
      <vt:lpstr>Calibri</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Dell</dc:creator>
  <dc:description>锐旗设计；https://9ppt.taobao.com</dc:description>
  <cp:lastModifiedBy>刘宇</cp:lastModifiedBy>
  <cp:revision>797</cp:revision>
  <dcterms:created xsi:type="dcterms:W3CDTF">2014-08-06T02:23:26Z</dcterms:created>
  <dcterms:modified xsi:type="dcterms:W3CDTF">2021-01-24T07:21:25Z</dcterms:modified>
</cp:coreProperties>
</file>